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801600" cy="9601200" type="A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F7532D"/>
    <a:srgbClr val="F1F468"/>
    <a:srgbClr val="321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47" autoAdjust="0"/>
    <p:restoredTop sz="94660"/>
  </p:normalViewPr>
  <p:slideViewPr>
    <p:cSldViewPr>
      <p:cViewPr varScale="1">
        <p:scale>
          <a:sx n="74" d="100"/>
          <a:sy n="74" d="100"/>
        </p:scale>
        <p:origin x="1325" y="43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r">
              <a:defRPr sz="1800"/>
            </a:lvl1pPr>
          </a:lstStyle>
          <a:p>
            <a:fld id="{07B52DD7-B608-4088-B6BC-88E25DA5D78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51" tIns="69376" rIns="138751" bIns="69376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664" y="6908711"/>
            <a:ext cx="7941310" cy="5652582"/>
          </a:xfrm>
          <a:prstGeom prst="rect">
            <a:avLst/>
          </a:prstGeom>
        </p:spPr>
        <p:txBody>
          <a:bodyPr vert="horz" lIns="138751" tIns="69376" rIns="138751" bIns="69376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3635484"/>
            <a:ext cx="4301543" cy="720280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8" y="13635484"/>
            <a:ext cx="4301543" cy="720280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r">
              <a:defRPr sz="1800"/>
            </a:lvl1pPr>
          </a:lstStyle>
          <a:p>
            <a:fld id="{8875C7F9-2149-4716-AB00-F86FC00369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692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C7F9-2149-4716-AB00-F86FC00369D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26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55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13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48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25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13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37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7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65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50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40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326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349A05-C239-4EA7-BB00-C105A33FA779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359BD2-F748-4E22-8E04-783E34875098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2B1258-F8A1-BA16-B8D1-3D4A4899926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9385300"/>
            <a:ext cx="11922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Interne SNCF Réseau</a:t>
            </a:r>
          </a:p>
        </p:txBody>
      </p:sp>
    </p:spTree>
    <p:extLst>
      <p:ext uri="{BB962C8B-B14F-4D97-AF65-F5344CB8AC3E}">
        <p14:creationId xmlns:p14="http://schemas.microsoft.com/office/powerpoint/2010/main" val="335320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Rectangle 355">
            <a:extLst>
              <a:ext uri="{FF2B5EF4-FFF2-40B4-BE49-F238E27FC236}">
                <a16:creationId xmlns:a16="http://schemas.microsoft.com/office/drawing/2014/main" id="{FF3C2F6F-1B83-D639-20EB-DD9DBE8D9BC9}"/>
              </a:ext>
            </a:extLst>
          </p:cNvPr>
          <p:cNvSpPr/>
          <p:nvPr/>
        </p:nvSpPr>
        <p:spPr>
          <a:xfrm>
            <a:off x="10701764" y="6647141"/>
            <a:ext cx="2035740" cy="2423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23A437F2-60EC-6046-92C5-51A763C6F2B3}"/>
              </a:ext>
            </a:extLst>
          </p:cNvPr>
          <p:cNvSpPr/>
          <p:nvPr/>
        </p:nvSpPr>
        <p:spPr>
          <a:xfrm>
            <a:off x="8272732" y="8169746"/>
            <a:ext cx="2308772" cy="377275"/>
          </a:xfrm>
          <a:prstGeom prst="rect">
            <a:avLst/>
          </a:prstGeom>
          <a:solidFill>
            <a:srgbClr val="F7532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55192F37-C4E6-8B8A-055A-DF01B286E819}"/>
              </a:ext>
            </a:extLst>
          </p:cNvPr>
          <p:cNvSpPr/>
          <p:nvPr/>
        </p:nvSpPr>
        <p:spPr>
          <a:xfrm>
            <a:off x="8270516" y="7311254"/>
            <a:ext cx="2308772" cy="44167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5" name="Rectangle 354">
            <a:extLst>
              <a:ext uri="{FF2B5EF4-FFF2-40B4-BE49-F238E27FC236}">
                <a16:creationId xmlns:a16="http://schemas.microsoft.com/office/drawing/2014/main" id="{EFE8466D-D3E2-BF1D-5C8B-45D2DE720783}"/>
              </a:ext>
            </a:extLst>
          </p:cNvPr>
          <p:cNvSpPr/>
          <p:nvPr/>
        </p:nvSpPr>
        <p:spPr>
          <a:xfrm>
            <a:off x="8259120" y="6647141"/>
            <a:ext cx="2308772" cy="2260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id="{93544E83-6128-2664-C6C3-1A9F41D9E204}"/>
              </a:ext>
            </a:extLst>
          </p:cNvPr>
          <p:cNvSpPr/>
          <p:nvPr/>
        </p:nvSpPr>
        <p:spPr>
          <a:xfrm>
            <a:off x="6035693" y="6634642"/>
            <a:ext cx="2048601" cy="470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50B19BEE-6DD8-020E-E70E-EDAF339217CA}"/>
              </a:ext>
            </a:extLst>
          </p:cNvPr>
          <p:cNvSpPr/>
          <p:nvPr/>
        </p:nvSpPr>
        <p:spPr>
          <a:xfrm>
            <a:off x="3534472" y="8169746"/>
            <a:ext cx="2308772" cy="424825"/>
          </a:xfrm>
          <a:prstGeom prst="rect">
            <a:avLst/>
          </a:prstGeom>
          <a:solidFill>
            <a:srgbClr val="F1F4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28D110FB-9FE1-348D-98B3-58C4EFCE0244}"/>
              </a:ext>
            </a:extLst>
          </p:cNvPr>
          <p:cNvSpPr/>
          <p:nvPr/>
        </p:nvSpPr>
        <p:spPr>
          <a:xfrm>
            <a:off x="3530634" y="6663362"/>
            <a:ext cx="2308772" cy="22608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B672C77-72AB-19C5-B340-DBE6D13A8D04}"/>
              </a:ext>
            </a:extLst>
          </p:cNvPr>
          <p:cNvSpPr/>
          <p:nvPr/>
        </p:nvSpPr>
        <p:spPr>
          <a:xfrm>
            <a:off x="0" y="6663362"/>
            <a:ext cx="3232448" cy="2161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texte, capture d’écran, diagramme, logiciel&#10;&#10;Description générée automatiquement">
            <a:extLst>
              <a:ext uri="{FF2B5EF4-FFF2-40B4-BE49-F238E27FC236}">
                <a16:creationId xmlns:a16="http://schemas.microsoft.com/office/drawing/2014/main" id="{7ACEBD42-8AB3-2DCC-BD47-59FCECBC72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6" t="21480" r="16453" b="30532"/>
          <a:stretch/>
        </p:blipFill>
        <p:spPr bwMode="auto">
          <a:xfrm>
            <a:off x="0" y="1488232"/>
            <a:ext cx="12801600" cy="5143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49" name="Rectangle 348">
            <a:extLst>
              <a:ext uri="{FF2B5EF4-FFF2-40B4-BE49-F238E27FC236}">
                <a16:creationId xmlns:a16="http://schemas.microsoft.com/office/drawing/2014/main" id="{B7E6F81D-2097-13CC-C162-D07EBECDA37E}"/>
              </a:ext>
            </a:extLst>
          </p:cNvPr>
          <p:cNvSpPr/>
          <p:nvPr/>
        </p:nvSpPr>
        <p:spPr>
          <a:xfrm>
            <a:off x="9569152" y="1704256"/>
            <a:ext cx="1224136" cy="1728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 de texte 16">
            <a:extLst>
              <a:ext uri="{FF2B5EF4-FFF2-40B4-BE49-F238E27FC236}">
                <a16:creationId xmlns:a16="http://schemas.microsoft.com/office/drawing/2014/main" id="{EFC4FD43-D28C-3561-04D5-9D4141300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240" y="91950"/>
            <a:ext cx="11978640" cy="488950"/>
          </a:xfrm>
          <a:prstGeom prst="rect">
            <a:avLst/>
          </a:prstGeom>
          <a:solidFill>
            <a:schemeClr val="tx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00" b="1" kern="10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Implantation Stands –«  Le job-dating qui connecte tout un territoire ! » 21 mai 2026</a:t>
            </a:r>
            <a:endParaRPr lang="fr-FR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77C10D-0EAB-1207-C001-0D8DE036F062}"/>
              </a:ext>
            </a:extLst>
          </p:cNvPr>
          <p:cNvSpPr/>
          <p:nvPr/>
        </p:nvSpPr>
        <p:spPr>
          <a:xfrm>
            <a:off x="280120" y="3576464"/>
            <a:ext cx="1656184" cy="86409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106CD9-4221-CAAE-8EBC-1FF32CBBA073}"/>
              </a:ext>
            </a:extLst>
          </p:cNvPr>
          <p:cNvSpPr txBox="1"/>
          <p:nvPr/>
        </p:nvSpPr>
        <p:spPr>
          <a:xfrm>
            <a:off x="560240" y="3823846"/>
            <a:ext cx="12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Stockage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4E0EB3-481E-3E90-D4E6-43873493FB38}"/>
              </a:ext>
            </a:extLst>
          </p:cNvPr>
          <p:cNvSpPr/>
          <p:nvPr/>
        </p:nvSpPr>
        <p:spPr>
          <a:xfrm>
            <a:off x="2008312" y="764536"/>
            <a:ext cx="1656184" cy="8640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EEFA38-661B-80AD-D360-3D60723D3F15}"/>
              </a:ext>
            </a:extLst>
          </p:cNvPr>
          <p:cNvSpPr txBox="1"/>
          <p:nvPr/>
        </p:nvSpPr>
        <p:spPr>
          <a:xfrm>
            <a:off x="2150344" y="99087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Tonnelles *5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6AE601-D5B3-09CF-BFA1-A0FB3EA6AD8C}"/>
              </a:ext>
            </a:extLst>
          </p:cNvPr>
          <p:cNvSpPr/>
          <p:nvPr/>
        </p:nvSpPr>
        <p:spPr>
          <a:xfrm>
            <a:off x="3743028" y="764536"/>
            <a:ext cx="1656184" cy="8640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F95D53-F21A-DA8B-6750-2121C8B1AA9B}"/>
              </a:ext>
            </a:extLst>
          </p:cNvPr>
          <p:cNvSpPr txBox="1"/>
          <p:nvPr/>
        </p:nvSpPr>
        <p:spPr>
          <a:xfrm>
            <a:off x="3885060" y="99087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Tonnelles *5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E76679C-EC01-9052-EC8D-0A6B64A49C40}"/>
              </a:ext>
            </a:extLst>
          </p:cNvPr>
          <p:cNvGrpSpPr/>
          <p:nvPr/>
        </p:nvGrpSpPr>
        <p:grpSpPr>
          <a:xfrm>
            <a:off x="3885060" y="5376882"/>
            <a:ext cx="434032" cy="144016"/>
            <a:chOff x="3048236" y="6836698"/>
            <a:chExt cx="584448" cy="248284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EE4DC7B-292B-8089-A1CC-03DBE7CE6E1B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803B8953-51F9-17B2-E299-C4E3D47E6A89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08DD2A9-B46D-9C96-FFF0-C8A463101FDE}"/>
              </a:ext>
            </a:extLst>
          </p:cNvPr>
          <p:cNvGrpSpPr/>
          <p:nvPr/>
        </p:nvGrpSpPr>
        <p:grpSpPr>
          <a:xfrm>
            <a:off x="3885060" y="6024736"/>
            <a:ext cx="434032" cy="144016"/>
            <a:chOff x="3048236" y="6836698"/>
            <a:chExt cx="584448" cy="248284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11F3270-F084-B18B-1B50-DB85AC8EDFBA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36C7572D-3DD7-B98E-FF18-DA608B139998}"/>
                </a:ext>
              </a:extLst>
            </p:cNvPr>
            <p:cNvSpPr/>
            <p:nvPr/>
          </p:nvSpPr>
          <p:spPr>
            <a:xfrm>
              <a:off x="3088432" y="6888830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85DE419-49F2-0188-0E82-653F8C6443AE}"/>
              </a:ext>
            </a:extLst>
          </p:cNvPr>
          <p:cNvGrpSpPr/>
          <p:nvPr/>
        </p:nvGrpSpPr>
        <p:grpSpPr>
          <a:xfrm>
            <a:off x="4528592" y="5376664"/>
            <a:ext cx="434032" cy="144016"/>
            <a:chOff x="3048236" y="6836698"/>
            <a:chExt cx="584448" cy="248284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09786C58-9316-558F-467C-3192613935B7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904524CA-53E0-EA97-980F-F8C6395C77CC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12A2F23-0EFD-56FF-A99B-08560504CA39}"/>
              </a:ext>
            </a:extLst>
          </p:cNvPr>
          <p:cNvGrpSpPr/>
          <p:nvPr/>
        </p:nvGrpSpPr>
        <p:grpSpPr>
          <a:xfrm>
            <a:off x="4528592" y="6031105"/>
            <a:ext cx="434032" cy="144016"/>
            <a:chOff x="3048236" y="6836698"/>
            <a:chExt cx="584448" cy="248284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842270E-5FA8-5856-6881-BC7F110EC165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81F1B5A-260F-328A-FD04-E4DAAF256E90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170B3C5F-53FF-1790-ADCC-5FB17C01A2F5}"/>
              </a:ext>
            </a:extLst>
          </p:cNvPr>
          <p:cNvGrpSpPr/>
          <p:nvPr/>
        </p:nvGrpSpPr>
        <p:grpSpPr>
          <a:xfrm>
            <a:off x="726899" y="4844866"/>
            <a:ext cx="434032" cy="144016"/>
            <a:chOff x="3048236" y="6836698"/>
            <a:chExt cx="584448" cy="248284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9E83402-FF5C-9343-0B11-D2002BB58F62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E41714EA-A5E3-2854-A479-8BF21434C1FB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rgbClr val="F1F46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836DD1AA-5BDC-C140-EBA5-C577C3AE6DBF}"/>
              </a:ext>
            </a:extLst>
          </p:cNvPr>
          <p:cNvGrpSpPr/>
          <p:nvPr/>
        </p:nvGrpSpPr>
        <p:grpSpPr>
          <a:xfrm>
            <a:off x="726899" y="6024736"/>
            <a:ext cx="434032" cy="144016"/>
            <a:chOff x="3048236" y="6836698"/>
            <a:chExt cx="584448" cy="248284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BA420D-5898-9BA8-3333-2FB9826A6B7D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C7D3A3B-F7EE-F2F4-0F13-0FCC6AD97FE9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D56FEAF6-ADAF-43A9-2AF2-266DD5D241AD}"/>
              </a:ext>
            </a:extLst>
          </p:cNvPr>
          <p:cNvGrpSpPr/>
          <p:nvPr/>
        </p:nvGrpSpPr>
        <p:grpSpPr>
          <a:xfrm>
            <a:off x="1370431" y="4844866"/>
            <a:ext cx="434032" cy="144016"/>
            <a:chOff x="3048236" y="6836698"/>
            <a:chExt cx="584448" cy="248284"/>
          </a:xfrm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DAD52F-7B11-3C85-BEFB-79B65EFA5CF2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2DF0627-BAF1-EF1A-D9F8-5E8A29DBE2A8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4D59E26A-2BBA-AFD9-B846-2A59799223B2}"/>
              </a:ext>
            </a:extLst>
          </p:cNvPr>
          <p:cNvGrpSpPr/>
          <p:nvPr/>
        </p:nvGrpSpPr>
        <p:grpSpPr>
          <a:xfrm>
            <a:off x="1370431" y="6024736"/>
            <a:ext cx="434032" cy="144016"/>
            <a:chOff x="3048236" y="6836698"/>
            <a:chExt cx="584448" cy="248284"/>
          </a:xfrm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9680D58D-3636-BD04-BD8B-4BC9F8714B7A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6509DB2-275D-5806-AB41-66CFB6D0E6EB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FD031FB2-44F7-C509-8E49-F58E79C64B25}"/>
              </a:ext>
            </a:extLst>
          </p:cNvPr>
          <p:cNvGrpSpPr/>
          <p:nvPr/>
        </p:nvGrpSpPr>
        <p:grpSpPr>
          <a:xfrm>
            <a:off x="2249719" y="4844866"/>
            <a:ext cx="434032" cy="144016"/>
            <a:chOff x="3048236" y="6836698"/>
            <a:chExt cx="584448" cy="248284"/>
          </a:xfrm>
        </p:grpSpPr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37933982-FB28-6449-E4CA-080BFC34D0BC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52650EC5-23E7-81F6-5DB4-FC4959B00CCE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0E26FBC-8C90-98B8-9376-55269966F9B6}"/>
              </a:ext>
            </a:extLst>
          </p:cNvPr>
          <p:cNvGrpSpPr/>
          <p:nvPr/>
        </p:nvGrpSpPr>
        <p:grpSpPr>
          <a:xfrm>
            <a:off x="2249719" y="6024736"/>
            <a:ext cx="434032" cy="144016"/>
            <a:chOff x="3048236" y="6836698"/>
            <a:chExt cx="584448" cy="24828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BA49F1E-61B0-94B0-B298-932EE7A91DF0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05D1607C-7D59-E7ED-B27A-923C6C3B5011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4F9F996C-8FF7-D951-FE37-8DD30C55C770}"/>
              </a:ext>
            </a:extLst>
          </p:cNvPr>
          <p:cNvGrpSpPr/>
          <p:nvPr/>
        </p:nvGrpSpPr>
        <p:grpSpPr>
          <a:xfrm>
            <a:off x="2893251" y="6024736"/>
            <a:ext cx="434032" cy="144016"/>
            <a:chOff x="3048236" y="6836698"/>
            <a:chExt cx="584448" cy="248284"/>
          </a:xfrm>
        </p:grpSpPr>
        <p:sp>
          <p:nvSpPr>
            <p:cNvPr id="47" name="Rectangle : coins arrondis 46">
              <a:extLst>
                <a:ext uri="{FF2B5EF4-FFF2-40B4-BE49-F238E27FC236}">
                  <a16:creationId xmlns:a16="http://schemas.microsoft.com/office/drawing/2014/main" id="{C672CBF8-B09C-A2F2-651C-B45047D559BD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4B72BA6E-1FBB-73AB-CE07-D1451AC332C9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0AB346D4-BEB8-785E-6CF9-909AC9F1C1DC}"/>
              </a:ext>
            </a:extLst>
          </p:cNvPr>
          <p:cNvGrpSpPr/>
          <p:nvPr/>
        </p:nvGrpSpPr>
        <p:grpSpPr>
          <a:xfrm rot="5400000">
            <a:off x="271216" y="5160640"/>
            <a:ext cx="434032" cy="144016"/>
            <a:chOff x="3048236" y="6836698"/>
            <a:chExt cx="584448" cy="248284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AF58B17C-4582-E81D-6F55-B78F680BCDAE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04271149-6E27-E808-6131-BA859C28622B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4541C966-F1F4-B08F-EF44-D3A33953A833}"/>
              </a:ext>
            </a:extLst>
          </p:cNvPr>
          <p:cNvGrpSpPr/>
          <p:nvPr/>
        </p:nvGrpSpPr>
        <p:grpSpPr>
          <a:xfrm rot="5400000">
            <a:off x="271216" y="5722694"/>
            <a:ext cx="434032" cy="144016"/>
            <a:chOff x="3048236" y="6836698"/>
            <a:chExt cx="584448" cy="248284"/>
          </a:xfrm>
          <a:solidFill>
            <a:srgbClr val="F1F468"/>
          </a:solidFill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CCCC2E6B-3D7F-E282-EE4E-35BCF3D5A6CF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A19858DC-333D-1C10-C723-9E9949E5C4E6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20E8014D-30F3-8EE3-AEC7-D14121645D34}"/>
              </a:ext>
            </a:extLst>
          </p:cNvPr>
          <p:cNvGrpSpPr/>
          <p:nvPr/>
        </p:nvGrpSpPr>
        <p:grpSpPr>
          <a:xfrm>
            <a:off x="5179220" y="6036346"/>
            <a:ext cx="434032" cy="144016"/>
            <a:chOff x="3048236" y="6836698"/>
            <a:chExt cx="584448" cy="248284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9A30ECDE-6F39-01EA-2CD9-8A7E8D7C83A5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AAD7019D-D82B-8FCA-03C2-0A7D5FF9F2D8}"/>
                </a:ext>
              </a:extLst>
            </p:cNvPr>
            <p:cNvSpPr/>
            <p:nvPr/>
          </p:nvSpPr>
          <p:spPr>
            <a:xfrm>
              <a:off x="3088432" y="6888830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E7520B73-C454-D8F3-F6C5-9F29B792E9A6}"/>
              </a:ext>
            </a:extLst>
          </p:cNvPr>
          <p:cNvGrpSpPr/>
          <p:nvPr/>
        </p:nvGrpSpPr>
        <p:grpSpPr>
          <a:xfrm>
            <a:off x="5834803" y="6038804"/>
            <a:ext cx="434032" cy="144016"/>
            <a:chOff x="3048236" y="6836698"/>
            <a:chExt cx="584448" cy="248284"/>
          </a:xfrm>
        </p:grpSpPr>
        <p:sp>
          <p:nvSpPr>
            <p:cNvPr id="59" name="Rectangle : coins arrondis 58">
              <a:extLst>
                <a:ext uri="{FF2B5EF4-FFF2-40B4-BE49-F238E27FC236}">
                  <a16:creationId xmlns:a16="http://schemas.microsoft.com/office/drawing/2014/main" id="{82E41609-4098-D803-BC9D-7A156B0F5FEE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Rectangle : coins arrondis 59">
              <a:extLst>
                <a:ext uri="{FF2B5EF4-FFF2-40B4-BE49-F238E27FC236}">
                  <a16:creationId xmlns:a16="http://schemas.microsoft.com/office/drawing/2014/main" id="{D4C0F678-2D49-50CF-D8A1-0DE66092DDB9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rgbClr val="F1F46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3872F980-8B0D-06B9-CCB7-E3E1C8B47F01}"/>
              </a:ext>
            </a:extLst>
          </p:cNvPr>
          <p:cNvGrpSpPr/>
          <p:nvPr/>
        </p:nvGrpSpPr>
        <p:grpSpPr>
          <a:xfrm rot="18000000">
            <a:off x="6293035" y="5685913"/>
            <a:ext cx="434032" cy="144016"/>
            <a:chOff x="3048236" y="6836698"/>
            <a:chExt cx="584448" cy="248284"/>
          </a:xfrm>
        </p:grpSpPr>
        <p:sp>
          <p:nvSpPr>
            <p:cNvPr id="62" name="Rectangle : coins arrondis 61">
              <a:extLst>
                <a:ext uri="{FF2B5EF4-FFF2-40B4-BE49-F238E27FC236}">
                  <a16:creationId xmlns:a16="http://schemas.microsoft.com/office/drawing/2014/main" id="{3411CE06-DF32-6B49-C9E0-55E682295C04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 : coins arrondis 62">
              <a:extLst>
                <a:ext uri="{FF2B5EF4-FFF2-40B4-BE49-F238E27FC236}">
                  <a16:creationId xmlns:a16="http://schemas.microsoft.com/office/drawing/2014/main" id="{C18E9FDC-7B53-8CDE-084D-4F61958F5A47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06A55E35-1219-8FDF-F4C5-8F1DB22ABD16}"/>
              </a:ext>
            </a:extLst>
          </p:cNvPr>
          <p:cNvGrpSpPr/>
          <p:nvPr/>
        </p:nvGrpSpPr>
        <p:grpSpPr>
          <a:xfrm rot="18000000">
            <a:off x="5080384" y="5065815"/>
            <a:ext cx="434032" cy="144016"/>
            <a:chOff x="3048236" y="6836698"/>
            <a:chExt cx="584448" cy="248284"/>
          </a:xfrm>
        </p:grpSpPr>
        <p:sp>
          <p:nvSpPr>
            <p:cNvPr id="65" name="Rectangle : coins arrondis 64">
              <a:extLst>
                <a:ext uri="{FF2B5EF4-FFF2-40B4-BE49-F238E27FC236}">
                  <a16:creationId xmlns:a16="http://schemas.microsoft.com/office/drawing/2014/main" id="{6D02BA00-4548-1105-12BB-DA6CF96216D6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Rectangle : coins arrondis 65">
              <a:extLst>
                <a:ext uri="{FF2B5EF4-FFF2-40B4-BE49-F238E27FC236}">
                  <a16:creationId xmlns:a16="http://schemas.microsoft.com/office/drawing/2014/main" id="{EB854C27-6470-124F-9EBA-938D673470D4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64049008-FC1F-4DDA-0AE7-5710FD77D3D0}"/>
              </a:ext>
            </a:extLst>
          </p:cNvPr>
          <p:cNvGrpSpPr/>
          <p:nvPr/>
        </p:nvGrpSpPr>
        <p:grpSpPr>
          <a:xfrm rot="8008158">
            <a:off x="5146124" y="3473663"/>
            <a:ext cx="434032" cy="144016"/>
            <a:chOff x="3048236" y="6836698"/>
            <a:chExt cx="584448" cy="248284"/>
          </a:xfrm>
        </p:grpSpPr>
        <p:sp>
          <p:nvSpPr>
            <p:cNvPr id="68" name="Rectangle : coins arrondis 67">
              <a:extLst>
                <a:ext uri="{FF2B5EF4-FFF2-40B4-BE49-F238E27FC236}">
                  <a16:creationId xmlns:a16="http://schemas.microsoft.com/office/drawing/2014/main" id="{04FC0235-B7AC-5798-C2A5-67B98C51BB14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Rectangle : coins arrondis 68">
              <a:extLst>
                <a:ext uri="{FF2B5EF4-FFF2-40B4-BE49-F238E27FC236}">
                  <a16:creationId xmlns:a16="http://schemas.microsoft.com/office/drawing/2014/main" id="{4AB068CA-71C3-248E-5F1E-9EA484FC7601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8FC23424-068F-8CC9-B083-002E49D7E843}"/>
              </a:ext>
            </a:extLst>
          </p:cNvPr>
          <p:cNvGrpSpPr/>
          <p:nvPr/>
        </p:nvGrpSpPr>
        <p:grpSpPr>
          <a:xfrm rot="5400000">
            <a:off x="5080384" y="4129088"/>
            <a:ext cx="434032" cy="144016"/>
            <a:chOff x="3048236" y="6836698"/>
            <a:chExt cx="584448" cy="248284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A61D964D-49FA-41C3-3476-5B438CF44138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 : coins arrondis 71">
              <a:extLst>
                <a:ext uri="{FF2B5EF4-FFF2-40B4-BE49-F238E27FC236}">
                  <a16:creationId xmlns:a16="http://schemas.microsoft.com/office/drawing/2014/main" id="{2E8804F2-1137-B505-DF66-8FA8E467F50E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69EC02DD-DEAA-C88C-C89F-E5E0D9ECF713}"/>
              </a:ext>
            </a:extLst>
          </p:cNvPr>
          <p:cNvGrpSpPr/>
          <p:nvPr/>
        </p:nvGrpSpPr>
        <p:grpSpPr>
          <a:xfrm rot="5400000">
            <a:off x="6384438" y="4533009"/>
            <a:ext cx="434032" cy="144016"/>
            <a:chOff x="3048236" y="6836698"/>
            <a:chExt cx="584448" cy="248284"/>
          </a:xfrm>
        </p:grpSpPr>
        <p:sp>
          <p:nvSpPr>
            <p:cNvPr id="74" name="Rectangle : coins arrondis 73">
              <a:extLst>
                <a:ext uri="{FF2B5EF4-FFF2-40B4-BE49-F238E27FC236}">
                  <a16:creationId xmlns:a16="http://schemas.microsoft.com/office/drawing/2014/main" id="{11BD4AA8-294A-DBB3-3F68-F6FE2DED714C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E91089AC-7D73-71EC-C324-4F215703EFD4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3A4D44C2-FC22-AD4D-F983-976C04259536}"/>
              </a:ext>
            </a:extLst>
          </p:cNvPr>
          <p:cNvGrpSpPr/>
          <p:nvPr/>
        </p:nvGrpSpPr>
        <p:grpSpPr>
          <a:xfrm rot="5400000">
            <a:off x="6384438" y="5095063"/>
            <a:ext cx="434032" cy="144016"/>
            <a:chOff x="3048236" y="6836698"/>
            <a:chExt cx="584448" cy="248284"/>
          </a:xfrm>
        </p:grpSpPr>
        <p:sp>
          <p:nvSpPr>
            <p:cNvPr id="77" name="Rectangle : coins arrondis 76">
              <a:extLst>
                <a:ext uri="{FF2B5EF4-FFF2-40B4-BE49-F238E27FC236}">
                  <a16:creationId xmlns:a16="http://schemas.microsoft.com/office/drawing/2014/main" id="{64AE5500-D43D-6B16-D6F9-AD9855F114F2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Rectangle : coins arrondis 77">
              <a:extLst>
                <a:ext uri="{FF2B5EF4-FFF2-40B4-BE49-F238E27FC236}">
                  <a16:creationId xmlns:a16="http://schemas.microsoft.com/office/drawing/2014/main" id="{45F59AD0-FBD9-CEDA-2BB7-4D760831726C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E1216E26-AB11-D442-3931-91491F2039E9}"/>
              </a:ext>
            </a:extLst>
          </p:cNvPr>
          <p:cNvGrpSpPr/>
          <p:nvPr/>
        </p:nvGrpSpPr>
        <p:grpSpPr>
          <a:xfrm rot="5400000">
            <a:off x="5258628" y="2881726"/>
            <a:ext cx="434032" cy="144016"/>
            <a:chOff x="3048236" y="6836698"/>
            <a:chExt cx="584448" cy="248284"/>
          </a:xfrm>
        </p:grpSpPr>
        <p:sp>
          <p:nvSpPr>
            <p:cNvPr id="80" name="Rectangle : coins arrondis 79">
              <a:extLst>
                <a:ext uri="{FF2B5EF4-FFF2-40B4-BE49-F238E27FC236}">
                  <a16:creationId xmlns:a16="http://schemas.microsoft.com/office/drawing/2014/main" id="{2C4D2B70-3DBB-E2E9-06C7-2F8CE609148C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 : coins arrondis 80">
              <a:extLst>
                <a:ext uri="{FF2B5EF4-FFF2-40B4-BE49-F238E27FC236}">
                  <a16:creationId xmlns:a16="http://schemas.microsoft.com/office/drawing/2014/main" id="{BCCBF451-5EF2-C61F-3BE4-046446DC9C72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290B18A4-FD3B-C928-D937-53D22636C44D}"/>
              </a:ext>
            </a:extLst>
          </p:cNvPr>
          <p:cNvGrpSpPr/>
          <p:nvPr/>
        </p:nvGrpSpPr>
        <p:grpSpPr>
          <a:xfrm>
            <a:off x="6832848" y="4345844"/>
            <a:ext cx="434032" cy="144016"/>
            <a:chOff x="3048236" y="6836698"/>
            <a:chExt cx="584448" cy="248284"/>
          </a:xfrm>
        </p:grpSpPr>
        <p:sp>
          <p:nvSpPr>
            <p:cNvPr id="83" name="Rectangle : coins arrondis 82">
              <a:extLst>
                <a:ext uri="{FF2B5EF4-FFF2-40B4-BE49-F238E27FC236}">
                  <a16:creationId xmlns:a16="http://schemas.microsoft.com/office/drawing/2014/main" id="{E42CA13D-12E6-1035-A095-663AF5A1BBB7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Rectangle : coins arrondis 83">
              <a:extLst>
                <a:ext uri="{FF2B5EF4-FFF2-40B4-BE49-F238E27FC236}">
                  <a16:creationId xmlns:a16="http://schemas.microsoft.com/office/drawing/2014/main" id="{1D089BE6-ACDF-BC7F-8626-A11953ADB5F5}"/>
                </a:ext>
              </a:extLst>
            </p:cNvPr>
            <p:cNvSpPr/>
            <p:nvPr/>
          </p:nvSpPr>
          <p:spPr>
            <a:xfrm>
              <a:off x="3088432" y="6888830"/>
              <a:ext cx="504056" cy="14401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4B9A2408-E05D-A97A-98D0-CC1C8F750138}"/>
              </a:ext>
            </a:extLst>
          </p:cNvPr>
          <p:cNvGrpSpPr/>
          <p:nvPr/>
        </p:nvGrpSpPr>
        <p:grpSpPr>
          <a:xfrm>
            <a:off x="7476380" y="4352213"/>
            <a:ext cx="434032" cy="144016"/>
            <a:chOff x="3048236" y="6836698"/>
            <a:chExt cx="584448" cy="248284"/>
          </a:xfrm>
        </p:grpSpPr>
        <p:sp>
          <p:nvSpPr>
            <p:cNvPr id="86" name="Rectangle : coins arrondis 85">
              <a:extLst>
                <a:ext uri="{FF2B5EF4-FFF2-40B4-BE49-F238E27FC236}">
                  <a16:creationId xmlns:a16="http://schemas.microsoft.com/office/drawing/2014/main" id="{E3B05590-48B4-CD7D-E168-B173A67F977F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Rectangle : coins arrondis 86">
              <a:extLst>
                <a:ext uri="{FF2B5EF4-FFF2-40B4-BE49-F238E27FC236}">
                  <a16:creationId xmlns:a16="http://schemas.microsoft.com/office/drawing/2014/main" id="{2808D173-53ED-0EE8-288B-98C13561763D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9B1B9F19-5E3D-8244-990B-B0DA6A72B547}"/>
              </a:ext>
            </a:extLst>
          </p:cNvPr>
          <p:cNvGrpSpPr/>
          <p:nvPr/>
        </p:nvGrpSpPr>
        <p:grpSpPr>
          <a:xfrm>
            <a:off x="8127008" y="4357454"/>
            <a:ext cx="434032" cy="144016"/>
            <a:chOff x="3048236" y="6836698"/>
            <a:chExt cx="584448" cy="248284"/>
          </a:xfrm>
        </p:grpSpPr>
        <p:sp>
          <p:nvSpPr>
            <p:cNvPr id="89" name="Rectangle : coins arrondis 88">
              <a:extLst>
                <a:ext uri="{FF2B5EF4-FFF2-40B4-BE49-F238E27FC236}">
                  <a16:creationId xmlns:a16="http://schemas.microsoft.com/office/drawing/2014/main" id="{FC5D28B9-0C7D-479F-F6F3-D1548FD4967D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Rectangle : coins arrondis 89">
              <a:extLst>
                <a:ext uri="{FF2B5EF4-FFF2-40B4-BE49-F238E27FC236}">
                  <a16:creationId xmlns:a16="http://schemas.microsoft.com/office/drawing/2014/main" id="{00AD524A-112F-249E-D335-574377C782E4}"/>
                </a:ext>
              </a:extLst>
            </p:cNvPr>
            <p:cNvSpPr/>
            <p:nvPr/>
          </p:nvSpPr>
          <p:spPr>
            <a:xfrm>
              <a:off x="3088432" y="6888830"/>
              <a:ext cx="504056" cy="14401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3112B4C0-8D5D-7BA9-682A-DEA295789C3D}"/>
              </a:ext>
            </a:extLst>
          </p:cNvPr>
          <p:cNvGrpSpPr/>
          <p:nvPr/>
        </p:nvGrpSpPr>
        <p:grpSpPr>
          <a:xfrm>
            <a:off x="5839406" y="2184940"/>
            <a:ext cx="434032" cy="144016"/>
            <a:chOff x="3048236" y="6836698"/>
            <a:chExt cx="584448" cy="248284"/>
          </a:xfrm>
        </p:grpSpPr>
        <p:sp>
          <p:nvSpPr>
            <p:cNvPr id="92" name="Rectangle : coins arrondis 91">
              <a:extLst>
                <a:ext uri="{FF2B5EF4-FFF2-40B4-BE49-F238E27FC236}">
                  <a16:creationId xmlns:a16="http://schemas.microsoft.com/office/drawing/2014/main" id="{D3CE4266-4C17-48A2-D7E3-172F6B6B58F2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Rectangle : coins arrondis 92">
              <a:extLst>
                <a:ext uri="{FF2B5EF4-FFF2-40B4-BE49-F238E27FC236}">
                  <a16:creationId xmlns:a16="http://schemas.microsoft.com/office/drawing/2014/main" id="{1F45DD1A-7091-7B60-ADFB-1D99944DB898}"/>
                </a:ext>
              </a:extLst>
            </p:cNvPr>
            <p:cNvSpPr/>
            <p:nvPr/>
          </p:nvSpPr>
          <p:spPr>
            <a:xfrm>
              <a:off x="3088432" y="6888830"/>
              <a:ext cx="504056" cy="14401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7C904174-25A1-BBBE-B473-B65CED793FE2}"/>
              </a:ext>
            </a:extLst>
          </p:cNvPr>
          <p:cNvGrpSpPr/>
          <p:nvPr/>
        </p:nvGrpSpPr>
        <p:grpSpPr>
          <a:xfrm>
            <a:off x="6400800" y="2183775"/>
            <a:ext cx="434032" cy="144016"/>
            <a:chOff x="3048236" y="6836698"/>
            <a:chExt cx="584448" cy="248284"/>
          </a:xfrm>
        </p:grpSpPr>
        <p:sp>
          <p:nvSpPr>
            <p:cNvPr id="95" name="Rectangle : coins arrondis 94">
              <a:extLst>
                <a:ext uri="{FF2B5EF4-FFF2-40B4-BE49-F238E27FC236}">
                  <a16:creationId xmlns:a16="http://schemas.microsoft.com/office/drawing/2014/main" id="{16A64C29-89E9-7989-3E2B-529F2520B88B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Rectangle : coins arrondis 95">
              <a:extLst>
                <a:ext uri="{FF2B5EF4-FFF2-40B4-BE49-F238E27FC236}">
                  <a16:creationId xmlns:a16="http://schemas.microsoft.com/office/drawing/2014/main" id="{A4147509-F732-BAA4-E086-56AAE9E5FE22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4B61FF4B-1CC0-88BC-C21E-2E964B512B86}"/>
              </a:ext>
            </a:extLst>
          </p:cNvPr>
          <p:cNvGrpSpPr/>
          <p:nvPr/>
        </p:nvGrpSpPr>
        <p:grpSpPr>
          <a:xfrm rot="10800000">
            <a:off x="6133146" y="2784376"/>
            <a:ext cx="434032" cy="144016"/>
            <a:chOff x="3048236" y="6836698"/>
            <a:chExt cx="584448" cy="248284"/>
          </a:xfrm>
          <a:solidFill>
            <a:schemeClr val="accent2"/>
          </a:solidFill>
        </p:grpSpPr>
        <p:sp>
          <p:nvSpPr>
            <p:cNvPr id="101" name="Rectangle : coins arrondis 100">
              <a:extLst>
                <a:ext uri="{FF2B5EF4-FFF2-40B4-BE49-F238E27FC236}">
                  <a16:creationId xmlns:a16="http://schemas.microsoft.com/office/drawing/2014/main" id="{54CE43CD-0FFE-ECCE-44E6-BC078361F1D2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Rectangle : coins arrondis 101">
              <a:extLst>
                <a:ext uri="{FF2B5EF4-FFF2-40B4-BE49-F238E27FC236}">
                  <a16:creationId xmlns:a16="http://schemas.microsoft.com/office/drawing/2014/main" id="{0D7486F0-EAED-531A-0EF7-FDCEB120DBA1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9B35151B-32D9-EC26-4B2D-811E7E2D3586}"/>
              </a:ext>
            </a:extLst>
          </p:cNvPr>
          <p:cNvGrpSpPr/>
          <p:nvPr/>
        </p:nvGrpSpPr>
        <p:grpSpPr>
          <a:xfrm>
            <a:off x="7732651" y="1341738"/>
            <a:ext cx="434032" cy="144016"/>
            <a:chOff x="3048236" y="6836698"/>
            <a:chExt cx="584448" cy="248284"/>
          </a:xfrm>
        </p:grpSpPr>
        <p:sp>
          <p:nvSpPr>
            <p:cNvPr id="104" name="Rectangle : coins arrondis 103">
              <a:extLst>
                <a:ext uri="{FF2B5EF4-FFF2-40B4-BE49-F238E27FC236}">
                  <a16:creationId xmlns:a16="http://schemas.microsoft.com/office/drawing/2014/main" id="{D528D176-93E5-7687-CA93-EEC351D391F1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Rectangle : coins arrondis 104">
              <a:extLst>
                <a:ext uri="{FF2B5EF4-FFF2-40B4-BE49-F238E27FC236}">
                  <a16:creationId xmlns:a16="http://schemas.microsoft.com/office/drawing/2014/main" id="{E192D2F6-EF7E-194A-65B4-6BFFBD44A4BF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B66AE6B4-018D-D465-402A-9090B105E6D2}"/>
              </a:ext>
            </a:extLst>
          </p:cNvPr>
          <p:cNvGrpSpPr/>
          <p:nvPr/>
        </p:nvGrpSpPr>
        <p:grpSpPr>
          <a:xfrm rot="5400000">
            <a:off x="7232925" y="2252866"/>
            <a:ext cx="434032" cy="144016"/>
            <a:chOff x="3048236" y="6836698"/>
            <a:chExt cx="584448" cy="248284"/>
          </a:xfrm>
        </p:grpSpPr>
        <p:sp>
          <p:nvSpPr>
            <p:cNvPr id="107" name="Rectangle : coins arrondis 106">
              <a:extLst>
                <a:ext uri="{FF2B5EF4-FFF2-40B4-BE49-F238E27FC236}">
                  <a16:creationId xmlns:a16="http://schemas.microsoft.com/office/drawing/2014/main" id="{4C061B6F-2CE5-5436-6CD6-AEE083C2D398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Rectangle : coins arrondis 107">
              <a:extLst>
                <a:ext uri="{FF2B5EF4-FFF2-40B4-BE49-F238E27FC236}">
                  <a16:creationId xmlns:a16="http://schemas.microsoft.com/office/drawing/2014/main" id="{0D2D45C2-EB16-747F-7C9D-D8D4F9A8619D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09" name="Groupe 108">
            <a:extLst>
              <a:ext uri="{FF2B5EF4-FFF2-40B4-BE49-F238E27FC236}">
                <a16:creationId xmlns:a16="http://schemas.microsoft.com/office/drawing/2014/main" id="{B5D3BA96-24B0-F4C9-812B-1F1B2ACF0930}"/>
              </a:ext>
            </a:extLst>
          </p:cNvPr>
          <p:cNvGrpSpPr/>
          <p:nvPr/>
        </p:nvGrpSpPr>
        <p:grpSpPr>
          <a:xfrm rot="5400000">
            <a:off x="6615832" y="2999408"/>
            <a:ext cx="434032" cy="144016"/>
            <a:chOff x="3048236" y="6836698"/>
            <a:chExt cx="584448" cy="248284"/>
          </a:xfrm>
        </p:grpSpPr>
        <p:sp>
          <p:nvSpPr>
            <p:cNvPr id="110" name="Rectangle : coins arrondis 109">
              <a:extLst>
                <a:ext uri="{FF2B5EF4-FFF2-40B4-BE49-F238E27FC236}">
                  <a16:creationId xmlns:a16="http://schemas.microsoft.com/office/drawing/2014/main" id="{6B319B55-D1AE-E7B5-D551-1DB047C507D8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Rectangle : coins arrondis 110">
              <a:extLst>
                <a:ext uri="{FF2B5EF4-FFF2-40B4-BE49-F238E27FC236}">
                  <a16:creationId xmlns:a16="http://schemas.microsoft.com/office/drawing/2014/main" id="{D766A0C4-34B4-7A9D-2BE2-9BDD9345531A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A2FEFF30-DBE7-1F06-52F6-D46A43E2961A}"/>
              </a:ext>
            </a:extLst>
          </p:cNvPr>
          <p:cNvGrpSpPr/>
          <p:nvPr/>
        </p:nvGrpSpPr>
        <p:grpSpPr>
          <a:xfrm rot="5400000">
            <a:off x="7263904" y="2799427"/>
            <a:ext cx="434032" cy="144016"/>
            <a:chOff x="3048236" y="6836698"/>
            <a:chExt cx="584448" cy="248284"/>
          </a:xfrm>
        </p:grpSpPr>
        <p:sp>
          <p:nvSpPr>
            <p:cNvPr id="113" name="Rectangle : coins arrondis 112">
              <a:extLst>
                <a:ext uri="{FF2B5EF4-FFF2-40B4-BE49-F238E27FC236}">
                  <a16:creationId xmlns:a16="http://schemas.microsoft.com/office/drawing/2014/main" id="{8BC94986-13E2-FFEE-F779-816CCF2396FA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Rectangle : coins arrondis 113">
              <a:extLst>
                <a:ext uri="{FF2B5EF4-FFF2-40B4-BE49-F238E27FC236}">
                  <a16:creationId xmlns:a16="http://schemas.microsoft.com/office/drawing/2014/main" id="{590B9A2D-593F-1F1D-7D76-2419D3322B98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C1D922CF-709C-893B-42B0-5614BE6E8EC7}"/>
              </a:ext>
            </a:extLst>
          </p:cNvPr>
          <p:cNvGrpSpPr/>
          <p:nvPr/>
        </p:nvGrpSpPr>
        <p:grpSpPr>
          <a:xfrm rot="5400000">
            <a:off x="7284982" y="3351914"/>
            <a:ext cx="434032" cy="144016"/>
            <a:chOff x="3048236" y="6836698"/>
            <a:chExt cx="584448" cy="248284"/>
          </a:xfrm>
        </p:grpSpPr>
        <p:sp>
          <p:nvSpPr>
            <p:cNvPr id="116" name="Rectangle : coins arrondis 115">
              <a:extLst>
                <a:ext uri="{FF2B5EF4-FFF2-40B4-BE49-F238E27FC236}">
                  <a16:creationId xmlns:a16="http://schemas.microsoft.com/office/drawing/2014/main" id="{745B604B-1586-DD72-B70C-D9F03504A066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Rectangle : coins arrondis 116">
              <a:extLst>
                <a:ext uri="{FF2B5EF4-FFF2-40B4-BE49-F238E27FC236}">
                  <a16:creationId xmlns:a16="http://schemas.microsoft.com/office/drawing/2014/main" id="{252CB919-A35B-AFF5-07DA-FF8CE2D5B5EB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21" name="Groupe 120">
            <a:extLst>
              <a:ext uri="{FF2B5EF4-FFF2-40B4-BE49-F238E27FC236}">
                <a16:creationId xmlns:a16="http://schemas.microsoft.com/office/drawing/2014/main" id="{3E13B8E3-9720-B0A5-09BF-C7BBD4A04C7C}"/>
              </a:ext>
            </a:extLst>
          </p:cNvPr>
          <p:cNvGrpSpPr/>
          <p:nvPr/>
        </p:nvGrpSpPr>
        <p:grpSpPr>
          <a:xfrm>
            <a:off x="6182792" y="3432448"/>
            <a:ext cx="434032" cy="144016"/>
            <a:chOff x="3048236" y="6836698"/>
            <a:chExt cx="584448" cy="248284"/>
          </a:xfrm>
        </p:grpSpPr>
        <p:sp>
          <p:nvSpPr>
            <p:cNvPr id="122" name="Rectangle : coins arrondis 121">
              <a:extLst>
                <a:ext uri="{FF2B5EF4-FFF2-40B4-BE49-F238E27FC236}">
                  <a16:creationId xmlns:a16="http://schemas.microsoft.com/office/drawing/2014/main" id="{49C0820E-C6D9-5C38-9E40-B726CBA0C01E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Rectangle : coins arrondis 122">
              <a:extLst>
                <a:ext uri="{FF2B5EF4-FFF2-40B4-BE49-F238E27FC236}">
                  <a16:creationId xmlns:a16="http://schemas.microsoft.com/office/drawing/2014/main" id="{AE66F07D-0E3C-063E-9BAD-18C61EA193EE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24" name="Groupe 123">
            <a:extLst>
              <a:ext uri="{FF2B5EF4-FFF2-40B4-BE49-F238E27FC236}">
                <a16:creationId xmlns:a16="http://schemas.microsoft.com/office/drawing/2014/main" id="{64B720A8-769A-EB5A-55B3-58E31AB37DAC}"/>
              </a:ext>
            </a:extLst>
          </p:cNvPr>
          <p:cNvGrpSpPr/>
          <p:nvPr/>
        </p:nvGrpSpPr>
        <p:grpSpPr>
          <a:xfrm>
            <a:off x="9929192" y="1992288"/>
            <a:ext cx="434032" cy="144016"/>
            <a:chOff x="3048236" y="6836698"/>
            <a:chExt cx="584448" cy="248284"/>
          </a:xfrm>
        </p:grpSpPr>
        <p:sp>
          <p:nvSpPr>
            <p:cNvPr id="125" name="Rectangle : coins arrondis 124">
              <a:extLst>
                <a:ext uri="{FF2B5EF4-FFF2-40B4-BE49-F238E27FC236}">
                  <a16:creationId xmlns:a16="http://schemas.microsoft.com/office/drawing/2014/main" id="{337DCF34-3964-858B-6ED8-D291A30467C8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Rectangle : coins arrondis 125">
              <a:extLst>
                <a:ext uri="{FF2B5EF4-FFF2-40B4-BE49-F238E27FC236}">
                  <a16:creationId xmlns:a16="http://schemas.microsoft.com/office/drawing/2014/main" id="{F6C1B1DC-1B62-59F1-1354-D0E6B3C3F12C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5E730954-AB11-8DFC-6E67-885EC807F9FD}"/>
              </a:ext>
            </a:extLst>
          </p:cNvPr>
          <p:cNvGrpSpPr/>
          <p:nvPr/>
        </p:nvGrpSpPr>
        <p:grpSpPr>
          <a:xfrm>
            <a:off x="9929192" y="3172158"/>
            <a:ext cx="434032" cy="144016"/>
            <a:chOff x="3048236" y="6836698"/>
            <a:chExt cx="584448" cy="248284"/>
          </a:xfrm>
        </p:grpSpPr>
        <p:sp>
          <p:nvSpPr>
            <p:cNvPr id="128" name="Rectangle : coins arrondis 127">
              <a:extLst>
                <a:ext uri="{FF2B5EF4-FFF2-40B4-BE49-F238E27FC236}">
                  <a16:creationId xmlns:a16="http://schemas.microsoft.com/office/drawing/2014/main" id="{C376ACD2-1709-8980-74A9-80177967FB8C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9" name="Rectangle : coins arrondis 128">
              <a:extLst>
                <a:ext uri="{FF2B5EF4-FFF2-40B4-BE49-F238E27FC236}">
                  <a16:creationId xmlns:a16="http://schemas.microsoft.com/office/drawing/2014/main" id="{48214C00-4589-B986-B73E-FE8BE2337B7B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E2C2FAA3-076F-9810-2311-ADDB233EAE94}"/>
              </a:ext>
            </a:extLst>
          </p:cNvPr>
          <p:cNvGrpSpPr/>
          <p:nvPr/>
        </p:nvGrpSpPr>
        <p:grpSpPr>
          <a:xfrm rot="5400000">
            <a:off x="10432256" y="2569344"/>
            <a:ext cx="434032" cy="144016"/>
            <a:chOff x="3048236" y="6836698"/>
            <a:chExt cx="584448" cy="248284"/>
          </a:xfrm>
        </p:grpSpPr>
        <p:sp>
          <p:nvSpPr>
            <p:cNvPr id="131" name="Rectangle : coins arrondis 130">
              <a:extLst>
                <a:ext uri="{FF2B5EF4-FFF2-40B4-BE49-F238E27FC236}">
                  <a16:creationId xmlns:a16="http://schemas.microsoft.com/office/drawing/2014/main" id="{862D39AA-C9B8-89F6-98B2-B0397F37F19C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" name="Rectangle : coins arrondis 131">
              <a:extLst>
                <a:ext uri="{FF2B5EF4-FFF2-40B4-BE49-F238E27FC236}">
                  <a16:creationId xmlns:a16="http://schemas.microsoft.com/office/drawing/2014/main" id="{DD54DE8E-36A9-5EC2-03DD-819B438E095C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33" name="Groupe 132">
            <a:extLst>
              <a:ext uri="{FF2B5EF4-FFF2-40B4-BE49-F238E27FC236}">
                <a16:creationId xmlns:a16="http://schemas.microsoft.com/office/drawing/2014/main" id="{E8D48B9D-16E7-7C8C-C9FD-1823CB63C9DC}"/>
              </a:ext>
            </a:extLst>
          </p:cNvPr>
          <p:cNvGrpSpPr/>
          <p:nvPr/>
        </p:nvGrpSpPr>
        <p:grpSpPr>
          <a:xfrm>
            <a:off x="8993088" y="3671826"/>
            <a:ext cx="434032" cy="144016"/>
            <a:chOff x="3048236" y="6836698"/>
            <a:chExt cx="584448" cy="248284"/>
          </a:xfrm>
        </p:grpSpPr>
        <p:sp>
          <p:nvSpPr>
            <p:cNvPr id="134" name="Rectangle : coins arrondis 133">
              <a:extLst>
                <a:ext uri="{FF2B5EF4-FFF2-40B4-BE49-F238E27FC236}">
                  <a16:creationId xmlns:a16="http://schemas.microsoft.com/office/drawing/2014/main" id="{A0BF4F4B-12DB-4F58-A463-FAE7348179AB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" name="Rectangle : coins arrondis 134">
              <a:extLst>
                <a:ext uri="{FF2B5EF4-FFF2-40B4-BE49-F238E27FC236}">
                  <a16:creationId xmlns:a16="http://schemas.microsoft.com/office/drawing/2014/main" id="{C5757C7B-957F-5B8E-2F17-403EFB54A6EB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36" name="Rectangle 135">
            <a:extLst>
              <a:ext uri="{FF2B5EF4-FFF2-40B4-BE49-F238E27FC236}">
                <a16:creationId xmlns:a16="http://schemas.microsoft.com/office/drawing/2014/main" id="{40FE006A-2063-2315-320C-50C8379B9DEB}"/>
              </a:ext>
            </a:extLst>
          </p:cNvPr>
          <p:cNvSpPr/>
          <p:nvPr/>
        </p:nvSpPr>
        <p:spPr>
          <a:xfrm>
            <a:off x="12233448" y="5304656"/>
            <a:ext cx="504056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56EF34B9-2092-BF17-B6B0-B50AE9FE0FC9}"/>
              </a:ext>
            </a:extLst>
          </p:cNvPr>
          <p:cNvSpPr txBox="1"/>
          <p:nvPr/>
        </p:nvSpPr>
        <p:spPr>
          <a:xfrm>
            <a:off x="12179076" y="5334484"/>
            <a:ext cx="71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SAM</a:t>
            </a:r>
          </a:p>
        </p:txBody>
      </p:sp>
      <p:grpSp>
        <p:nvGrpSpPr>
          <p:cNvPr id="140" name="Groupe 139">
            <a:extLst>
              <a:ext uri="{FF2B5EF4-FFF2-40B4-BE49-F238E27FC236}">
                <a16:creationId xmlns:a16="http://schemas.microsoft.com/office/drawing/2014/main" id="{FBE20F52-ED2D-33BB-7BA7-14BA70006063}"/>
              </a:ext>
            </a:extLst>
          </p:cNvPr>
          <p:cNvGrpSpPr/>
          <p:nvPr/>
        </p:nvGrpSpPr>
        <p:grpSpPr>
          <a:xfrm>
            <a:off x="9065096" y="3823846"/>
            <a:ext cx="288032" cy="307777"/>
            <a:chOff x="1053556" y="6848595"/>
            <a:chExt cx="288032" cy="307777"/>
          </a:xfrm>
        </p:grpSpPr>
        <p:sp>
          <p:nvSpPr>
            <p:cNvPr id="139" name="Ellipse 138">
              <a:extLst>
                <a:ext uri="{FF2B5EF4-FFF2-40B4-BE49-F238E27FC236}">
                  <a16:creationId xmlns:a16="http://schemas.microsoft.com/office/drawing/2014/main" id="{3C4D6372-1988-7D48-0CF1-419ABF3D0D46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" name="ZoneTexte 137">
              <a:extLst>
                <a:ext uri="{FF2B5EF4-FFF2-40B4-BE49-F238E27FC236}">
                  <a16:creationId xmlns:a16="http://schemas.microsoft.com/office/drawing/2014/main" id="{9152D427-704C-5AF5-20DF-32E2E08826BC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1" name="Groupe 140">
            <a:extLst>
              <a:ext uri="{FF2B5EF4-FFF2-40B4-BE49-F238E27FC236}">
                <a16:creationId xmlns:a16="http://schemas.microsoft.com/office/drawing/2014/main" id="{1CFE5220-58F1-01E9-66C3-B8AE49270FB0}"/>
              </a:ext>
            </a:extLst>
          </p:cNvPr>
          <p:cNvGrpSpPr/>
          <p:nvPr/>
        </p:nvGrpSpPr>
        <p:grpSpPr>
          <a:xfrm>
            <a:off x="8201000" y="4051670"/>
            <a:ext cx="288032" cy="307777"/>
            <a:chOff x="1053556" y="6848595"/>
            <a:chExt cx="288032" cy="307777"/>
          </a:xfrm>
        </p:grpSpPr>
        <p:sp>
          <p:nvSpPr>
            <p:cNvPr id="142" name="Ellipse 141">
              <a:extLst>
                <a:ext uri="{FF2B5EF4-FFF2-40B4-BE49-F238E27FC236}">
                  <a16:creationId xmlns:a16="http://schemas.microsoft.com/office/drawing/2014/main" id="{6DD61B82-8D3F-4A02-B4A8-4CCD714BCA9C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" name="ZoneTexte 142">
              <a:extLst>
                <a:ext uri="{FF2B5EF4-FFF2-40B4-BE49-F238E27FC236}">
                  <a16:creationId xmlns:a16="http://schemas.microsoft.com/office/drawing/2014/main" id="{AA3C52F3-98A0-19B0-85F1-4D6505F47805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45" name="Ellipse 144">
            <a:extLst>
              <a:ext uri="{FF2B5EF4-FFF2-40B4-BE49-F238E27FC236}">
                <a16:creationId xmlns:a16="http://schemas.microsoft.com/office/drawing/2014/main" id="{AEEEA216-07A3-2ACA-94D3-21277715FF66}"/>
              </a:ext>
            </a:extLst>
          </p:cNvPr>
          <p:cNvSpPr/>
          <p:nvPr/>
        </p:nvSpPr>
        <p:spPr>
          <a:xfrm>
            <a:off x="7574006" y="4070240"/>
            <a:ext cx="245876" cy="2458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ZoneTexte 145">
            <a:extLst>
              <a:ext uri="{FF2B5EF4-FFF2-40B4-BE49-F238E27FC236}">
                <a16:creationId xmlns:a16="http://schemas.microsoft.com/office/drawing/2014/main" id="{0D0FCF22-0B01-8F39-3687-137BA91C8CA5}"/>
              </a:ext>
            </a:extLst>
          </p:cNvPr>
          <p:cNvSpPr txBox="1"/>
          <p:nvPr/>
        </p:nvSpPr>
        <p:spPr>
          <a:xfrm>
            <a:off x="7552928" y="4039289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150" name="Groupe 149">
            <a:extLst>
              <a:ext uri="{FF2B5EF4-FFF2-40B4-BE49-F238E27FC236}">
                <a16:creationId xmlns:a16="http://schemas.microsoft.com/office/drawing/2014/main" id="{D1879DE3-AA0D-1E3A-AE36-841DB261170A}"/>
              </a:ext>
            </a:extLst>
          </p:cNvPr>
          <p:cNvGrpSpPr/>
          <p:nvPr/>
        </p:nvGrpSpPr>
        <p:grpSpPr>
          <a:xfrm>
            <a:off x="6936904" y="4039289"/>
            <a:ext cx="288032" cy="307777"/>
            <a:chOff x="1053556" y="6848595"/>
            <a:chExt cx="288032" cy="307777"/>
          </a:xfrm>
        </p:grpSpPr>
        <p:sp>
          <p:nvSpPr>
            <p:cNvPr id="151" name="Ellipse 150">
              <a:extLst>
                <a:ext uri="{FF2B5EF4-FFF2-40B4-BE49-F238E27FC236}">
                  <a16:creationId xmlns:a16="http://schemas.microsoft.com/office/drawing/2014/main" id="{0E329F15-C320-9325-6027-00E0AB028DDC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2" name="ZoneTexte 151">
              <a:extLst>
                <a:ext uri="{FF2B5EF4-FFF2-40B4-BE49-F238E27FC236}">
                  <a16:creationId xmlns:a16="http://schemas.microsoft.com/office/drawing/2014/main" id="{D3CB8736-5358-D54E-9698-D07C67145A66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153" name="Groupe 152">
            <a:extLst>
              <a:ext uri="{FF2B5EF4-FFF2-40B4-BE49-F238E27FC236}">
                <a16:creationId xmlns:a16="http://schemas.microsoft.com/office/drawing/2014/main" id="{BA764B17-95FF-3B27-5C19-3BFAA48799EF}"/>
              </a:ext>
            </a:extLst>
          </p:cNvPr>
          <p:cNvGrpSpPr/>
          <p:nvPr/>
        </p:nvGrpSpPr>
        <p:grpSpPr>
          <a:xfrm>
            <a:off x="6252191" y="4477046"/>
            <a:ext cx="288032" cy="307777"/>
            <a:chOff x="1053556" y="6848595"/>
            <a:chExt cx="288032" cy="307777"/>
          </a:xfrm>
        </p:grpSpPr>
        <p:sp>
          <p:nvSpPr>
            <p:cNvPr id="154" name="Ellipse 153">
              <a:extLst>
                <a:ext uri="{FF2B5EF4-FFF2-40B4-BE49-F238E27FC236}">
                  <a16:creationId xmlns:a16="http://schemas.microsoft.com/office/drawing/2014/main" id="{C3AE1D1F-AB20-6AA9-80DF-7869769B2023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5" name="ZoneTexte 154">
              <a:extLst>
                <a:ext uri="{FF2B5EF4-FFF2-40B4-BE49-F238E27FC236}">
                  <a16:creationId xmlns:a16="http://schemas.microsoft.com/office/drawing/2014/main" id="{7FD5E421-1E63-0854-109A-F996ABA3A94B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156" name="Groupe 155">
            <a:extLst>
              <a:ext uri="{FF2B5EF4-FFF2-40B4-BE49-F238E27FC236}">
                <a16:creationId xmlns:a16="http://schemas.microsoft.com/office/drawing/2014/main" id="{3EA64C24-5201-5DAE-F67C-EA016AB30E03}"/>
              </a:ext>
            </a:extLst>
          </p:cNvPr>
          <p:cNvGrpSpPr/>
          <p:nvPr/>
        </p:nvGrpSpPr>
        <p:grpSpPr>
          <a:xfrm>
            <a:off x="6235381" y="4996879"/>
            <a:ext cx="288032" cy="307777"/>
            <a:chOff x="1053556" y="6848595"/>
            <a:chExt cx="288032" cy="307777"/>
          </a:xfrm>
        </p:grpSpPr>
        <p:sp>
          <p:nvSpPr>
            <p:cNvPr id="157" name="Ellipse 156">
              <a:extLst>
                <a:ext uri="{FF2B5EF4-FFF2-40B4-BE49-F238E27FC236}">
                  <a16:creationId xmlns:a16="http://schemas.microsoft.com/office/drawing/2014/main" id="{0459BBF1-1D73-2ACC-CD2D-8B0F395CFBF6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8" name="ZoneTexte 157">
              <a:extLst>
                <a:ext uri="{FF2B5EF4-FFF2-40B4-BE49-F238E27FC236}">
                  <a16:creationId xmlns:a16="http://schemas.microsoft.com/office/drawing/2014/main" id="{72FF3A93-6D7C-5362-7963-C8F0CACF2C9A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grpSp>
        <p:nvGrpSpPr>
          <p:cNvPr id="159" name="Groupe 158">
            <a:extLst>
              <a:ext uri="{FF2B5EF4-FFF2-40B4-BE49-F238E27FC236}">
                <a16:creationId xmlns:a16="http://schemas.microsoft.com/office/drawing/2014/main" id="{FD41DD64-1F5F-6664-DD60-CB2A62A8148F}"/>
              </a:ext>
            </a:extLst>
          </p:cNvPr>
          <p:cNvGrpSpPr/>
          <p:nvPr/>
        </p:nvGrpSpPr>
        <p:grpSpPr>
          <a:xfrm>
            <a:off x="6184776" y="5462960"/>
            <a:ext cx="288032" cy="307777"/>
            <a:chOff x="1053556" y="6848595"/>
            <a:chExt cx="288032" cy="307777"/>
          </a:xfrm>
        </p:grpSpPr>
        <p:sp>
          <p:nvSpPr>
            <p:cNvPr id="160" name="Ellipse 159">
              <a:extLst>
                <a:ext uri="{FF2B5EF4-FFF2-40B4-BE49-F238E27FC236}">
                  <a16:creationId xmlns:a16="http://schemas.microsoft.com/office/drawing/2014/main" id="{06523CA4-AE72-0B98-1F59-75F2DD21AB65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ZoneTexte 160">
              <a:extLst>
                <a:ext uri="{FF2B5EF4-FFF2-40B4-BE49-F238E27FC236}">
                  <a16:creationId xmlns:a16="http://schemas.microsoft.com/office/drawing/2014/main" id="{B0259C31-82E0-997E-05DA-33867DF720C9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162" name="Groupe 161">
            <a:extLst>
              <a:ext uri="{FF2B5EF4-FFF2-40B4-BE49-F238E27FC236}">
                <a16:creationId xmlns:a16="http://schemas.microsoft.com/office/drawing/2014/main" id="{A554EF43-7E0C-35AB-0347-84879CA543F4}"/>
              </a:ext>
            </a:extLst>
          </p:cNvPr>
          <p:cNvGrpSpPr/>
          <p:nvPr/>
        </p:nvGrpSpPr>
        <p:grpSpPr>
          <a:xfrm>
            <a:off x="5896744" y="6168752"/>
            <a:ext cx="288032" cy="307777"/>
            <a:chOff x="1053556" y="6848595"/>
            <a:chExt cx="288032" cy="307777"/>
          </a:xfrm>
        </p:grpSpPr>
        <p:sp>
          <p:nvSpPr>
            <p:cNvPr id="163" name="Ellipse 162">
              <a:extLst>
                <a:ext uri="{FF2B5EF4-FFF2-40B4-BE49-F238E27FC236}">
                  <a16:creationId xmlns:a16="http://schemas.microsoft.com/office/drawing/2014/main" id="{76A0A893-7CDC-5502-FA5B-6C665475051E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ZoneTexte 163">
              <a:extLst>
                <a:ext uri="{FF2B5EF4-FFF2-40B4-BE49-F238E27FC236}">
                  <a16:creationId xmlns:a16="http://schemas.microsoft.com/office/drawing/2014/main" id="{947050ED-81C6-5572-E010-1B1BB642DDDA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8</a:t>
              </a:r>
            </a:p>
          </p:txBody>
        </p:sp>
      </p:grpSp>
      <p:grpSp>
        <p:nvGrpSpPr>
          <p:cNvPr id="165" name="Groupe 164">
            <a:extLst>
              <a:ext uri="{FF2B5EF4-FFF2-40B4-BE49-F238E27FC236}">
                <a16:creationId xmlns:a16="http://schemas.microsoft.com/office/drawing/2014/main" id="{5ABC2038-0057-E887-0065-28BB25ECACAA}"/>
              </a:ext>
            </a:extLst>
          </p:cNvPr>
          <p:cNvGrpSpPr/>
          <p:nvPr/>
        </p:nvGrpSpPr>
        <p:grpSpPr>
          <a:xfrm>
            <a:off x="5255196" y="6168752"/>
            <a:ext cx="288032" cy="307777"/>
            <a:chOff x="1053556" y="6848595"/>
            <a:chExt cx="288032" cy="307777"/>
          </a:xfrm>
        </p:grpSpPr>
        <p:sp>
          <p:nvSpPr>
            <p:cNvPr id="166" name="Ellipse 165">
              <a:extLst>
                <a:ext uri="{FF2B5EF4-FFF2-40B4-BE49-F238E27FC236}">
                  <a16:creationId xmlns:a16="http://schemas.microsoft.com/office/drawing/2014/main" id="{3FA22315-EE9A-EEB4-C4B7-5663DE15EEBD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ZoneTexte 166">
              <a:extLst>
                <a:ext uri="{FF2B5EF4-FFF2-40B4-BE49-F238E27FC236}">
                  <a16:creationId xmlns:a16="http://schemas.microsoft.com/office/drawing/2014/main" id="{4AF3C2EE-7098-103B-683C-6A53A438F643}"/>
                </a:ext>
              </a:extLst>
            </p:cNvPr>
            <p:cNvSpPr txBox="1"/>
            <p:nvPr/>
          </p:nvSpPr>
          <p:spPr>
            <a:xfrm>
              <a:off x="1053556" y="684859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9</a:t>
              </a:r>
            </a:p>
          </p:txBody>
        </p:sp>
      </p:grpSp>
      <p:grpSp>
        <p:nvGrpSpPr>
          <p:cNvPr id="168" name="Groupe 167">
            <a:extLst>
              <a:ext uri="{FF2B5EF4-FFF2-40B4-BE49-F238E27FC236}">
                <a16:creationId xmlns:a16="http://schemas.microsoft.com/office/drawing/2014/main" id="{88BBD30A-7CB1-446D-809F-B610C1C3D046}"/>
              </a:ext>
            </a:extLst>
          </p:cNvPr>
          <p:cNvGrpSpPr/>
          <p:nvPr/>
        </p:nvGrpSpPr>
        <p:grpSpPr>
          <a:xfrm>
            <a:off x="4571120" y="6177987"/>
            <a:ext cx="381293" cy="307777"/>
            <a:chOff x="1002801" y="6857830"/>
            <a:chExt cx="381293" cy="307777"/>
          </a:xfrm>
        </p:grpSpPr>
        <p:sp>
          <p:nvSpPr>
            <p:cNvPr id="169" name="Ellipse 168">
              <a:extLst>
                <a:ext uri="{FF2B5EF4-FFF2-40B4-BE49-F238E27FC236}">
                  <a16:creationId xmlns:a16="http://schemas.microsoft.com/office/drawing/2014/main" id="{74C6A207-F62D-6393-3FDF-4AEBB2BDED8C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0" name="ZoneTexte 169">
              <a:extLst>
                <a:ext uri="{FF2B5EF4-FFF2-40B4-BE49-F238E27FC236}">
                  <a16:creationId xmlns:a16="http://schemas.microsoft.com/office/drawing/2014/main" id="{239B2B34-C8B6-2AFC-97CB-D42687B6CB70}"/>
                </a:ext>
              </a:extLst>
            </p:cNvPr>
            <p:cNvSpPr txBox="1"/>
            <p:nvPr/>
          </p:nvSpPr>
          <p:spPr>
            <a:xfrm>
              <a:off x="1002801" y="6857830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10</a:t>
              </a:r>
            </a:p>
          </p:txBody>
        </p:sp>
      </p:grpSp>
      <p:grpSp>
        <p:nvGrpSpPr>
          <p:cNvPr id="246" name="Groupe 245">
            <a:extLst>
              <a:ext uri="{FF2B5EF4-FFF2-40B4-BE49-F238E27FC236}">
                <a16:creationId xmlns:a16="http://schemas.microsoft.com/office/drawing/2014/main" id="{84881DCF-EBF4-29F9-3007-CC70166D9CA9}"/>
              </a:ext>
            </a:extLst>
          </p:cNvPr>
          <p:cNvGrpSpPr/>
          <p:nvPr/>
        </p:nvGrpSpPr>
        <p:grpSpPr>
          <a:xfrm>
            <a:off x="3885800" y="6168752"/>
            <a:ext cx="381293" cy="307777"/>
            <a:chOff x="1002801" y="6848595"/>
            <a:chExt cx="381293" cy="307777"/>
          </a:xfrm>
        </p:grpSpPr>
        <p:sp>
          <p:nvSpPr>
            <p:cNvPr id="247" name="Ellipse 246">
              <a:extLst>
                <a:ext uri="{FF2B5EF4-FFF2-40B4-BE49-F238E27FC236}">
                  <a16:creationId xmlns:a16="http://schemas.microsoft.com/office/drawing/2014/main" id="{3ADA4BB0-4528-C03C-8FBD-B015CAB8A597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8" name="ZoneTexte 247">
              <a:extLst>
                <a:ext uri="{FF2B5EF4-FFF2-40B4-BE49-F238E27FC236}">
                  <a16:creationId xmlns:a16="http://schemas.microsoft.com/office/drawing/2014/main" id="{A708D6E6-7950-164A-78AA-6BAA6A06B4F3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11</a:t>
              </a:r>
            </a:p>
          </p:txBody>
        </p:sp>
      </p:grpSp>
      <p:grpSp>
        <p:nvGrpSpPr>
          <p:cNvPr id="249" name="Groupe 248">
            <a:extLst>
              <a:ext uri="{FF2B5EF4-FFF2-40B4-BE49-F238E27FC236}">
                <a16:creationId xmlns:a16="http://schemas.microsoft.com/office/drawing/2014/main" id="{3A845385-4E95-685C-3FD0-8AD78D46EAE6}"/>
              </a:ext>
            </a:extLst>
          </p:cNvPr>
          <p:cNvGrpSpPr/>
          <p:nvPr/>
        </p:nvGrpSpPr>
        <p:grpSpPr>
          <a:xfrm>
            <a:off x="2956443" y="6168752"/>
            <a:ext cx="381293" cy="307777"/>
            <a:chOff x="1002801" y="6848595"/>
            <a:chExt cx="381293" cy="307777"/>
          </a:xfrm>
        </p:grpSpPr>
        <p:sp>
          <p:nvSpPr>
            <p:cNvPr id="250" name="Ellipse 249">
              <a:extLst>
                <a:ext uri="{FF2B5EF4-FFF2-40B4-BE49-F238E27FC236}">
                  <a16:creationId xmlns:a16="http://schemas.microsoft.com/office/drawing/2014/main" id="{CB60FBCF-F2B8-68DB-041E-95FD014F68BB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1" name="ZoneTexte 250">
              <a:extLst>
                <a:ext uri="{FF2B5EF4-FFF2-40B4-BE49-F238E27FC236}">
                  <a16:creationId xmlns:a16="http://schemas.microsoft.com/office/drawing/2014/main" id="{9CD2840A-2EDC-82E6-1513-2072FC268E5D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12</a:t>
              </a:r>
            </a:p>
          </p:txBody>
        </p:sp>
      </p:grpSp>
      <p:grpSp>
        <p:nvGrpSpPr>
          <p:cNvPr id="252" name="Groupe 251">
            <a:extLst>
              <a:ext uri="{FF2B5EF4-FFF2-40B4-BE49-F238E27FC236}">
                <a16:creationId xmlns:a16="http://schemas.microsoft.com/office/drawing/2014/main" id="{F470A085-C0A2-300D-8682-4007B0C38C21}"/>
              </a:ext>
            </a:extLst>
          </p:cNvPr>
          <p:cNvGrpSpPr/>
          <p:nvPr/>
        </p:nvGrpSpPr>
        <p:grpSpPr>
          <a:xfrm>
            <a:off x="2224336" y="6168752"/>
            <a:ext cx="381293" cy="307777"/>
            <a:chOff x="1002801" y="6848595"/>
            <a:chExt cx="381293" cy="307777"/>
          </a:xfrm>
        </p:grpSpPr>
        <p:sp>
          <p:nvSpPr>
            <p:cNvPr id="253" name="Ellipse 252">
              <a:extLst>
                <a:ext uri="{FF2B5EF4-FFF2-40B4-BE49-F238E27FC236}">
                  <a16:creationId xmlns:a16="http://schemas.microsoft.com/office/drawing/2014/main" id="{32E2FB08-22E6-3899-D679-6CCDC8EB76A5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4" name="ZoneTexte 253">
              <a:extLst>
                <a:ext uri="{FF2B5EF4-FFF2-40B4-BE49-F238E27FC236}">
                  <a16:creationId xmlns:a16="http://schemas.microsoft.com/office/drawing/2014/main" id="{B985DCD1-71C2-769D-3112-F52AFAC56E15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13</a:t>
              </a:r>
            </a:p>
          </p:txBody>
        </p:sp>
      </p:grpSp>
      <p:grpSp>
        <p:nvGrpSpPr>
          <p:cNvPr id="255" name="Groupe 254">
            <a:extLst>
              <a:ext uri="{FF2B5EF4-FFF2-40B4-BE49-F238E27FC236}">
                <a16:creationId xmlns:a16="http://schemas.microsoft.com/office/drawing/2014/main" id="{57B46996-F33E-D433-F8B0-8F15EBE736D1}"/>
              </a:ext>
            </a:extLst>
          </p:cNvPr>
          <p:cNvGrpSpPr/>
          <p:nvPr/>
        </p:nvGrpSpPr>
        <p:grpSpPr>
          <a:xfrm>
            <a:off x="1410995" y="6187538"/>
            <a:ext cx="381293" cy="307777"/>
            <a:chOff x="1002801" y="6848595"/>
            <a:chExt cx="381293" cy="307777"/>
          </a:xfrm>
        </p:grpSpPr>
        <p:sp>
          <p:nvSpPr>
            <p:cNvPr id="256" name="Ellipse 255">
              <a:extLst>
                <a:ext uri="{FF2B5EF4-FFF2-40B4-BE49-F238E27FC236}">
                  <a16:creationId xmlns:a16="http://schemas.microsoft.com/office/drawing/2014/main" id="{2553AF1E-84C5-9A9F-67C0-FB7A25229721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7" name="ZoneTexte 256">
              <a:extLst>
                <a:ext uri="{FF2B5EF4-FFF2-40B4-BE49-F238E27FC236}">
                  <a16:creationId xmlns:a16="http://schemas.microsoft.com/office/drawing/2014/main" id="{19696870-2CB7-1037-7677-4BE4450599B1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14</a:t>
              </a:r>
            </a:p>
          </p:txBody>
        </p:sp>
      </p:grpSp>
      <p:grpSp>
        <p:nvGrpSpPr>
          <p:cNvPr id="258" name="Groupe 257">
            <a:extLst>
              <a:ext uri="{FF2B5EF4-FFF2-40B4-BE49-F238E27FC236}">
                <a16:creationId xmlns:a16="http://schemas.microsoft.com/office/drawing/2014/main" id="{8EFE5BF2-73FB-C4E2-81C1-DE3A7C1F1C4B}"/>
              </a:ext>
            </a:extLst>
          </p:cNvPr>
          <p:cNvGrpSpPr/>
          <p:nvPr/>
        </p:nvGrpSpPr>
        <p:grpSpPr>
          <a:xfrm>
            <a:off x="758357" y="6168752"/>
            <a:ext cx="381293" cy="307777"/>
            <a:chOff x="1002801" y="6848595"/>
            <a:chExt cx="381293" cy="307777"/>
          </a:xfrm>
        </p:grpSpPr>
        <p:sp>
          <p:nvSpPr>
            <p:cNvPr id="259" name="Ellipse 258">
              <a:extLst>
                <a:ext uri="{FF2B5EF4-FFF2-40B4-BE49-F238E27FC236}">
                  <a16:creationId xmlns:a16="http://schemas.microsoft.com/office/drawing/2014/main" id="{FC70BD86-3ECE-5A78-BCA8-4AA11800077F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0" name="ZoneTexte 259">
              <a:extLst>
                <a:ext uri="{FF2B5EF4-FFF2-40B4-BE49-F238E27FC236}">
                  <a16:creationId xmlns:a16="http://schemas.microsoft.com/office/drawing/2014/main" id="{DF976B83-A3A4-9882-07D1-A3442E9847F3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15</a:t>
              </a:r>
            </a:p>
          </p:txBody>
        </p:sp>
      </p:grpSp>
      <p:grpSp>
        <p:nvGrpSpPr>
          <p:cNvPr id="261" name="Groupe 260">
            <a:extLst>
              <a:ext uri="{FF2B5EF4-FFF2-40B4-BE49-F238E27FC236}">
                <a16:creationId xmlns:a16="http://schemas.microsoft.com/office/drawing/2014/main" id="{4383E923-FF94-DB05-C5E2-F81B8E952459}"/>
              </a:ext>
            </a:extLst>
          </p:cNvPr>
          <p:cNvGrpSpPr/>
          <p:nvPr/>
        </p:nvGrpSpPr>
        <p:grpSpPr>
          <a:xfrm>
            <a:off x="64096" y="5664696"/>
            <a:ext cx="381293" cy="307777"/>
            <a:chOff x="1002801" y="6848595"/>
            <a:chExt cx="381293" cy="307777"/>
          </a:xfrm>
        </p:grpSpPr>
        <p:sp>
          <p:nvSpPr>
            <p:cNvPr id="262" name="Ellipse 261">
              <a:extLst>
                <a:ext uri="{FF2B5EF4-FFF2-40B4-BE49-F238E27FC236}">
                  <a16:creationId xmlns:a16="http://schemas.microsoft.com/office/drawing/2014/main" id="{1203F7C8-8452-1BA5-E686-78101C202962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3" name="ZoneTexte 262">
              <a:extLst>
                <a:ext uri="{FF2B5EF4-FFF2-40B4-BE49-F238E27FC236}">
                  <a16:creationId xmlns:a16="http://schemas.microsoft.com/office/drawing/2014/main" id="{1A842811-3028-F3D1-A3BD-CA8B3F90290B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16</a:t>
              </a:r>
            </a:p>
          </p:txBody>
        </p:sp>
      </p:grpSp>
      <p:grpSp>
        <p:nvGrpSpPr>
          <p:cNvPr id="264" name="Groupe 263">
            <a:extLst>
              <a:ext uri="{FF2B5EF4-FFF2-40B4-BE49-F238E27FC236}">
                <a16:creationId xmlns:a16="http://schemas.microsoft.com/office/drawing/2014/main" id="{D09BC984-C3F1-00AD-AE17-713976A51AF1}"/>
              </a:ext>
            </a:extLst>
          </p:cNvPr>
          <p:cNvGrpSpPr/>
          <p:nvPr/>
        </p:nvGrpSpPr>
        <p:grpSpPr>
          <a:xfrm>
            <a:off x="56034" y="5074696"/>
            <a:ext cx="381293" cy="307777"/>
            <a:chOff x="1002801" y="6848595"/>
            <a:chExt cx="381293" cy="307777"/>
          </a:xfrm>
        </p:grpSpPr>
        <p:sp>
          <p:nvSpPr>
            <p:cNvPr id="265" name="Ellipse 264">
              <a:extLst>
                <a:ext uri="{FF2B5EF4-FFF2-40B4-BE49-F238E27FC236}">
                  <a16:creationId xmlns:a16="http://schemas.microsoft.com/office/drawing/2014/main" id="{15F1BB13-1A2E-F5BD-EF37-342BD8391A72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6" name="ZoneTexte 265">
              <a:extLst>
                <a:ext uri="{FF2B5EF4-FFF2-40B4-BE49-F238E27FC236}">
                  <a16:creationId xmlns:a16="http://schemas.microsoft.com/office/drawing/2014/main" id="{CB6EF47C-B653-B930-A92A-B60C3E6FEF14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17</a:t>
              </a:r>
            </a:p>
          </p:txBody>
        </p:sp>
      </p:grpSp>
      <p:grpSp>
        <p:nvGrpSpPr>
          <p:cNvPr id="267" name="Groupe 266">
            <a:extLst>
              <a:ext uri="{FF2B5EF4-FFF2-40B4-BE49-F238E27FC236}">
                <a16:creationId xmlns:a16="http://schemas.microsoft.com/office/drawing/2014/main" id="{1C355993-BA61-3F32-CC4E-5B2164FFA08B}"/>
              </a:ext>
            </a:extLst>
          </p:cNvPr>
          <p:cNvGrpSpPr/>
          <p:nvPr/>
        </p:nvGrpSpPr>
        <p:grpSpPr>
          <a:xfrm>
            <a:off x="776105" y="4534053"/>
            <a:ext cx="381293" cy="307777"/>
            <a:chOff x="1002801" y="6848595"/>
            <a:chExt cx="381293" cy="307777"/>
          </a:xfrm>
        </p:grpSpPr>
        <p:sp>
          <p:nvSpPr>
            <p:cNvPr id="268" name="Ellipse 267">
              <a:extLst>
                <a:ext uri="{FF2B5EF4-FFF2-40B4-BE49-F238E27FC236}">
                  <a16:creationId xmlns:a16="http://schemas.microsoft.com/office/drawing/2014/main" id="{050E413B-7C0A-B9A3-DC12-66EB927E6486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9" name="ZoneTexte 268">
              <a:extLst>
                <a:ext uri="{FF2B5EF4-FFF2-40B4-BE49-F238E27FC236}">
                  <a16:creationId xmlns:a16="http://schemas.microsoft.com/office/drawing/2014/main" id="{B4D3446C-8201-2BFB-B727-78F75A0ECC29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18</a:t>
              </a:r>
            </a:p>
          </p:txBody>
        </p:sp>
      </p:grpSp>
      <p:grpSp>
        <p:nvGrpSpPr>
          <p:cNvPr id="270" name="Groupe 269">
            <a:extLst>
              <a:ext uri="{FF2B5EF4-FFF2-40B4-BE49-F238E27FC236}">
                <a16:creationId xmlns:a16="http://schemas.microsoft.com/office/drawing/2014/main" id="{1F9CD4F6-E7F8-ECB6-F056-299154D9E02F}"/>
              </a:ext>
            </a:extLst>
          </p:cNvPr>
          <p:cNvGrpSpPr/>
          <p:nvPr/>
        </p:nvGrpSpPr>
        <p:grpSpPr>
          <a:xfrm>
            <a:off x="1410995" y="4534053"/>
            <a:ext cx="381293" cy="307777"/>
            <a:chOff x="1002801" y="6848595"/>
            <a:chExt cx="381293" cy="307777"/>
          </a:xfrm>
        </p:grpSpPr>
        <p:sp>
          <p:nvSpPr>
            <p:cNvPr id="271" name="Ellipse 270">
              <a:extLst>
                <a:ext uri="{FF2B5EF4-FFF2-40B4-BE49-F238E27FC236}">
                  <a16:creationId xmlns:a16="http://schemas.microsoft.com/office/drawing/2014/main" id="{65852B48-BE3C-6879-9B40-11AE9464C71A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2" name="ZoneTexte 271">
              <a:extLst>
                <a:ext uri="{FF2B5EF4-FFF2-40B4-BE49-F238E27FC236}">
                  <a16:creationId xmlns:a16="http://schemas.microsoft.com/office/drawing/2014/main" id="{D6802DBA-14C3-EB85-BD49-D80B14A65DD8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19</a:t>
              </a:r>
            </a:p>
          </p:txBody>
        </p:sp>
      </p:grpSp>
      <p:sp>
        <p:nvSpPr>
          <p:cNvPr id="274" name="Ellipse 273">
            <a:extLst>
              <a:ext uri="{FF2B5EF4-FFF2-40B4-BE49-F238E27FC236}">
                <a16:creationId xmlns:a16="http://schemas.microsoft.com/office/drawing/2014/main" id="{1619CA32-D8B2-4BD7-C394-93D6FA632E64}"/>
              </a:ext>
            </a:extLst>
          </p:cNvPr>
          <p:cNvSpPr/>
          <p:nvPr/>
        </p:nvSpPr>
        <p:spPr>
          <a:xfrm>
            <a:off x="2368177" y="4560837"/>
            <a:ext cx="245876" cy="24587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5" name="ZoneTexte 274">
            <a:extLst>
              <a:ext uri="{FF2B5EF4-FFF2-40B4-BE49-F238E27FC236}">
                <a16:creationId xmlns:a16="http://schemas.microsoft.com/office/drawing/2014/main" id="{699F3038-73F1-E5E0-68E2-18376E76F626}"/>
              </a:ext>
            </a:extLst>
          </p:cNvPr>
          <p:cNvSpPr txBox="1"/>
          <p:nvPr/>
        </p:nvSpPr>
        <p:spPr>
          <a:xfrm>
            <a:off x="2300468" y="4529886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20</a:t>
            </a:r>
          </a:p>
        </p:txBody>
      </p:sp>
      <p:grpSp>
        <p:nvGrpSpPr>
          <p:cNvPr id="276" name="Groupe 275">
            <a:extLst>
              <a:ext uri="{FF2B5EF4-FFF2-40B4-BE49-F238E27FC236}">
                <a16:creationId xmlns:a16="http://schemas.microsoft.com/office/drawing/2014/main" id="{8DE934EF-BE58-054F-B3B8-AB1E84CCA009}"/>
              </a:ext>
            </a:extLst>
          </p:cNvPr>
          <p:cNvGrpSpPr/>
          <p:nvPr/>
        </p:nvGrpSpPr>
        <p:grpSpPr>
          <a:xfrm>
            <a:off x="2877563" y="4524643"/>
            <a:ext cx="381293" cy="307777"/>
            <a:chOff x="1007956" y="6860670"/>
            <a:chExt cx="381293" cy="307777"/>
          </a:xfrm>
        </p:grpSpPr>
        <p:sp>
          <p:nvSpPr>
            <p:cNvPr id="277" name="Ellipse 276">
              <a:extLst>
                <a:ext uri="{FF2B5EF4-FFF2-40B4-BE49-F238E27FC236}">
                  <a16:creationId xmlns:a16="http://schemas.microsoft.com/office/drawing/2014/main" id="{361DBA56-405F-4A59-0BB4-2C054D884F33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8" name="ZoneTexte 277">
              <a:extLst>
                <a:ext uri="{FF2B5EF4-FFF2-40B4-BE49-F238E27FC236}">
                  <a16:creationId xmlns:a16="http://schemas.microsoft.com/office/drawing/2014/main" id="{3A9167C0-1B72-2D82-7ED7-992AAF6D2236}"/>
                </a:ext>
              </a:extLst>
            </p:cNvPr>
            <p:cNvSpPr txBox="1"/>
            <p:nvPr/>
          </p:nvSpPr>
          <p:spPr>
            <a:xfrm>
              <a:off x="1007956" y="6860670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21</a:t>
              </a:r>
            </a:p>
          </p:txBody>
        </p:sp>
      </p:grpSp>
      <p:sp>
        <p:nvSpPr>
          <p:cNvPr id="280" name="Ellipse 279">
            <a:extLst>
              <a:ext uri="{FF2B5EF4-FFF2-40B4-BE49-F238E27FC236}">
                <a16:creationId xmlns:a16="http://schemas.microsoft.com/office/drawing/2014/main" id="{D98D8701-F370-5E53-FFC1-9250F4606071}"/>
              </a:ext>
            </a:extLst>
          </p:cNvPr>
          <p:cNvSpPr/>
          <p:nvPr/>
        </p:nvSpPr>
        <p:spPr>
          <a:xfrm>
            <a:off x="3956893" y="5119583"/>
            <a:ext cx="245876" cy="24587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1" name="ZoneTexte 280">
            <a:extLst>
              <a:ext uri="{FF2B5EF4-FFF2-40B4-BE49-F238E27FC236}">
                <a16:creationId xmlns:a16="http://schemas.microsoft.com/office/drawing/2014/main" id="{BCC351C2-7DDC-3299-DEE1-2F13E21171AB}"/>
              </a:ext>
            </a:extLst>
          </p:cNvPr>
          <p:cNvSpPr txBox="1"/>
          <p:nvPr/>
        </p:nvSpPr>
        <p:spPr>
          <a:xfrm>
            <a:off x="3880520" y="5088632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22</a:t>
            </a:r>
          </a:p>
        </p:txBody>
      </p:sp>
      <p:sp>
        <p:nvSpPr>
          <p:cNvPr id="283" name="Ellipse 282">
            <a:extLst>
              <a:ext uri="{FF2B5EF4-FFF2-40B4-BE49-F238E27FC236}">
                <a16:creationId xmlns:a16="http://schemas.microsoft.com/office/drawing/2014/main" id="{1DC8FBC5-C8AE-6DFD-C843-0B77F9E3BC67}"/>
              </a:ext>
            </a:extLst>
          </p:cNvPr>
          <p:cNvSpPr/>
          <p:nvPr/>
        </p:nvSpPr>
        <p:spPr>
          <a:xfrm>
            <a:off x="4594338" y="5083383"/>
            <a:ext cx="245876" cy="24587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4" name="ZoneTexte 283">
            <a:extLst>
              <a:ext uri="{FF2B5EF4-FFF2-40B4-BE49-F238E27FC236}">
                <a16:creationId xmlns:a16="http://schemas.microsoft.com/office/drawing/2014/main" id="{2128E28B-9BD9-48AC-72F0-99C924D694B0}"/>
              </a:ext>
            </a:extLst>
          </p:cNvPr>
          <p:cNvSpPr txBox="1"/>
          <p:nvPr/>
        </p:nvSpPr>
        <p:spPr>
          <a:xfrm>
            <a:off x="4522505" y="5075290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23</a:t>
            </a:r>
          </a:p>
        </p:txBody>
      </p:sp>
      <p:grpSp>
        <p:nvGrpSpPr>
          <p:cNvPr id="285" name="Groupe 284">
            <a:extLst>
              <a:ext uri="{FF2B5EF4-FFF2-40B4-BE49-F238E27FC236}">
                <a16:creationId xmlns:a16="http://schemas.microsoft.com/office/drawing/2014/main" id="{A205C4A7-125F-1C60-790A-FF5F72608730}"/>
              </a:ext>
            </a:extLst>
          </p:cNvPr>
          <p:cNvGrpSpPr/>
          <p:nvPr/>
        </p:nvGrpSpPr>
        <p:grpSpPr>
          <a:xfrm>
            <a:off x="4960640" y="4800600"/>
            <a:ext cx="381293" cy="307777"/>
            <a:chOff x="1002801" y="6848595"/>
            <a:chExt cx="381293" cy="307777"/>
          </a:xfrm>
        </p:grpSpPr>
        <p:sp>
          <p:nvSpPr>
            <p:cNvPr id="286" name="Ellipse 285">
              <a:extLst>
                <a:ext uri="{FF2B5EF4-FFF2-40B4-BE49-F238E27FC236}">
                  <a16:creationId xmlns:a16="http://schemas.microsoft.com/office/drawing/2014/main" id="{058BB329-C642-CB3E-AFE7-7A44A198F1EE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7" name="ZoneTexte 286">
              <a:extLst>
                <a:ext uri="{FF2B5EF4-FFF2-40B4-BE49-F238E27FC236}">
                  <a16:creationId xmlns:a16="http://schemas.microsoft.com/office/drawing/2014/main" id="{325569E9-1343-991B-B2F5-6D68595307A6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24</a:t>
              </a:r>
            </a:p>
          </p:txBody>
        </p:sp>
      </p:grpSp>
      <p:grpSp>
        <p:nvGrpSpPr>
          <p:cNvPr id="288" name="Groupe 287">
            <a:extLst>
              <a:ext uri="{FF2B5EF4-FFF2-40B4-BE49-F238E27FC236}">
                <a16:creationId xmlns:a16="http://schemas.microsoft.com/office/drawing/2014/main" id="{C30BE159-05DB-6A6A-5E81-DB3AB7BAF0BF}"/>
              </a:ext>
            </a:extLst>
          </p:cNvPr>
          <p:cNvGrpSpPr/>
          <p:nvPr/>
        </p:nvGrpSpPr>
        <p:grpSpPr>
          <a:xfrm>
            <a:off x="4888632" y="4060198"/>
            <a:ext cx="381293" cy="307777"/>
            <a:chOff x="1002801" y="6848595"/>
            <a:chExt cx="381293" cy="307777"/>
          </a:xfrm>
        </p:grpSpPr>
        <p:sp>
          <p:nvSpPr>
            <p:cNvPr id="289" name="Ellipse 288">
              <a:extLst>
                <a:ext uri="{FF2B5EF4-FFF2-40B4-BE49-F238E27FC236}">
                  <a16:creationId xmlns:a16="http://schemas.microsoft.com/office/drawing/2014/main" id="{A4952D68-0A2E-E2A4-2079-89128F4B1B44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0" name="ZoneTexte 289">
              <a:extLst>
                <a:ext uri="{FF2B5EF4-FFF2-40B4-BE49-F238E27FC236}">
                  <a16:creationId xmlns:a16="http://schemas.microsoft.com/office/drawing/2014/main" id="{CCA91AEB-4B18-44B8-C9D8-0D4233BE39EC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25</a:t>
              </a:r>
            </a:p>
          </p:txBody>
        </p:sp>
      </p:grp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AD1222A0-B03A-ED2A-056E-5BB1965B94C3}"/>
              </a:ext>
            </a:extLst>
          </p:cNvPr>
          <p:cNvGrpSpPr/>
          <p:nvPr/>
        </p:nvGrpSpPr>
        <p:grpSpPr>
          <a:xfrm>
            <a:off x="4888632" y="3256132"/>
            <a:ext cx="381293" cy="307777"/>
            <a:chOff x="1002801" y="6848595"/>
            <a:chExt cx="381293" cy="307777"/>
          </a:xfrm>
        </p:grpSpPr>
        <p:sp>
          <p:nvSpPr>
            <p:cNvPr id="292" name="Ellipse 291">
              <a:extLst>
                <a:ext uri="{FF2B5EF4-FFF2-40B4-BE49-F238E27FC236}">
                  <a16:creationId xmlns:a16="http://schemas.microsoft.com/office/drawing/2014/main" id="{F00A418F-0CAF-79F6-BDAD-4B48CCC0D3BC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3" name="ZoneTexte 292">
              <a:extLst>
                <a:ext uri="{FF2B5EF4-FFF2-40B4-BE49-F238E27FC236}">
                  <a16:creationId xmlns:a16="http://schemas.microsoft.com/office/drawing/2014/main" id="{4EAE6C5A-8C68-A0A9-BF29-D6E9A26A1146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26</a:t>
              </a:r>
            </a:p>
          </p:txBody>
        </p:sp>
      </p:grpSp>
      <p:grpSp>
        <p:nvGrpSpPr>
          <p:cNvPr id="294" name="Groupe 293">
            <a:extLst>
              <a:ext uri="{FF2B5EF4-FFF2-40B4-BE49-F238E27FC236}">
                <a16:creationId xmlns:a16="http://schemas.microsoft.com/office/drawing/2014/main" id="{90696560-5183-0EA1-5E41-5E11FACF6A0D}"/>
              </a:ext>
            </a:extLst>
          </p:cNvPr>
          <p:cNvGrpSpPr/>
          <p:nvPr/>
        </p:nvGrpSpPr>
        <p:grpSpPr>
          <a:xfrm>
            <a:off x="4888632" y="2532650"/>
            <a:ext cx="381293" cy="307777"/>
            <a:chOff x="1002801" y="6848595"/>
            <a:chExt cx="381293" cy="307777"/>
          </a:xfrm>
        </p:grpSpPr>
        <p:sp>
          <p:nvSpPr>
            <p:cNvPr id="295" name="Ellipse 294">
              <a:extLst>
                <a:ext uri="{FF2B5EF4-FFF2-40B4-BE49-F238E27FC236}">
                  <a16:creationId xmlns:a16="http://schemas.microsoft.com/office/drawing/2014/main" id="{072F6A0B-B1FF-EAFB-52E8-8D163A6D06EA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6" name="ZoneTexte 295">
              <a:extLst>
                <a:ext uri="{FF2B5EF4-FFF2-40B4-BE49-F238E27FC236}">
                  <a16:creationId xmlns:a16="http://schemas.microsoft.com/office/drawing/2014/main" id="{A4C9E636-1D32-359C-D0C0-5F468DB48C73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27</a:t>
              </a:r>
            </a:p>
          </p:txBody>
        </p:sp>
      </p:grpSp>
      <p:grpSp>
        <p:nvGrpSpPr>
          <p:cNvPr id="297" name="Groupe 296">
            <a:extLst>
              <a:ext uri="{FF2B5EF4-FFF2-40B4-BE49-F238E27FC236}">
                <a16:creationId xmlns:a16="http://schemas.microsoft.com/office/drawing/2014/main" id="{3CF2269C-20F4-36CF-7540-FD70DAEFA359}"/>
              </a:ext>
            </a:extLst>
          </p:cNvPr>
          <p:cNvGrpSpPr/>
          <p:nvPr/>
        </p:nvGrpSpPr>
        <p:grpSpPr>
          <a:xfrm>
            <a:off x="5875491" y="1900535"/>
            <a:ext cx="381293" cy="307777"/>
            <a:chOff x="1002801" y="6848595"/>
            <a:chExt cx="381293" cy="307777"/>
          </a:xfrm>
        </p:grpSpPr>
        <p:sp>
          <p:nvSpPr>
            <p:cNvPr id="298" name="Ellipse 297">
              <a:extLst>
                <a:ext uri="{FF2B5EF4-FFF2-40B4-BE49-F238E27FC236}">
                  <a16:creationId xmlns:a16="http://schemas.microsoft.com/office/drawing/2014/main" id="{5C017233-32F4-D876-23CA-0B6F711E3865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9" name="ZoneTexte 298">
              <a:extLst>
                <a:ext uri="{FF2B5EF4-FFF2-40B4-BE49-F238E27FC236}">
                  <a16:creationId xmlns:a16="http://schemas.microsoft.com/office/drawing/2014/main" id="{2185324F-43B9-4701-3262-A8448FDAF781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28</a:t>
              </a:r>
            </a:p>
          </p:txBody>
        </p:sp>
      </p:grpSp>
      <p:grpSp>
        <p:nvGrpSpPr>
          <p:cNvPr id="300" name="Groupe 299">
            <a:extLst>
              <a:ext uri="{FF2B5EF4-FFF2-40B4-BE49-F238E27FC236}">
                <a16:creationId xmlns:a16="http://schemas.microsoft.com/office/drawing/2014/main" id="{85793DF9-2379-A10F-2547-22876F290BE8}"/>
              </a:ext>
            </a:extLst>
          </p:cNvPr>
          <p:cNvGrpSpPr/>
          <p:nvPr/>
        </p:nvGrpSpPr>
        <p:grpSpPr>
          <a:xfrm>
            <a:off x="6400800" y="1900535"/>
            <a:ext cx="381293" cy="307777"/>
            <a:chOff x="1111385" y="6967640"/>
            <a:chExt cx="381293" cy="307777"/>
          </a:xfrm>
        </p:grpSpPr>
        <p:sp>
          <p:nvSpPr>
            <p:cNvPr id="301" name="Ellipse 300">
              <a:extLst>
                <a:ext uri="{FF2B5EF4-FFF2-40B4-BE49-F238E27FC236}">
                  <a16:creationId xmlns:a16="http://schemas.microsoft.com/office/drawing/2014/main" id="{CEB8C449-CB0C-07C7-CDD4-FBA94AED7163}"/>
                </a:ext>
              </a:extLst>
            </p:cNvPr>
            <p:cNvSpPr/>
            <p:nvPr/>
          </p:nvSpPr>
          <p:spPr>
            <a:xfrm>
              <a:off x="1183393" y="6987385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2" name="ZoneTexte 301">
              <a:extLst>
                <a:ext uri="{FF2B5EF4-FFF2-40B4-BE49-F238E27FC236}">
                  <a16:creationId xmlns:a16="http://schemas.microsoft.com/office/drawing/2014/main" id="{1F453616-5D26-777B-6EFD-CE699434F337}"/>
                </a:ext>
              </a:extLst>
            </p:cNvPr>
            <p:cNvSpPr txBox="1"/>
            <p:nvPr/>
          </p:nvSpPr>
          <p:spPr>
            <a:xfrm>
              <a:off x="1111385" y="6967640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29</a:t>
              </a:r>
            </a:p>
          </p:txBody>
        </p:sp>
      </p:grpSp>
      <p:grpSp>
        <p:nvGrpSpPr>
          <p:cNvPr id="303" name="Groupe 302">
            <a:extLst>
              <a:ext uri="{FF2B5EF4-FFF2-40B4-BE49-F238E27FC236}">
                <a16:creationId xmlns:a16="http://schemas.microsoft.com/office/drawing/2014/main" id="{410EC534-12A9-7D41-8015-DD83BFD391F9}"/>
              </a:ext>
            </a:extLst>
          </p:cNvPr>
          <p:cNvGrpSpPr/>
          <p:nvPr/>
        </p:nvGrpSpPr>
        <p:grpSpPr>
          <a:xfrm>
            <a:off x="7315651" y="1206321"/>
            <a:ext cx="381293" cy="307777"/>
            <a:chOff x="1002801" y="6848595"/>
            <a:chExt cx="381293" cy="307777"/>
          </a:xfrm>
        </p:grpSpPr>
        <p:sp>
          <p:nvSpPr>
            <p:cNvPr id="304" name="Ellipse 303">
              <a:extLst>
                <a:ext uri="{FF2B5EF4-FFF2-40B4-BE49-F238E27FC236}">
                  <a16:creationId xmlns:a16="http://schemas.microsoft.com/office/drawing/2014/main" id="{7EA774F8-A8AA-A498-D669-92BD9DCAE4C5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5" name="ZoneTexte 304">
              <a:extLst>
                <a:ext uri="{FF2B5EF4-FFF2-40B4-BE49-F238E27FC236}">
                  <a16:creationId xmlns:a16="http://schemas.microsoft.com/office/drawing/2014/main" id="{1BBD99DC-D1C0-6750-8C5F-AC2D08D10880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6" name="Groupe 305">
            <a:extLst>
              <a:ext uri="{FF2B5EF4-FFF2-40B4-BE49-F238E27FC236}">
                <a16:creationId xmlns:a16="http://schemas.microsoft.com/office/drawing/2014/main" id="{42B97E05-857C-231F-37A2-836F7D237EDC}"/>
              </a:ext>
            </a:extLst>
          </p:cNvPr>
          <p:cNvGrpSpPr/>
          <p:nvPr/>
        </p:nvGrpSpPr>
        <p:grpSpPr>
          <a:xfrm>
            <a:off x="6168267" y="2980655"/>
            <a:ext cx="381293" cy="307777"/>
            <a:chOff x="1002801" y="7457177"/>
            <a:chExt cx="381293" cy="307777"/>
          </a:xfrm>
        </p:grpSpPr>
        <p:sp>
          <p:nvSpPr>
            <p:cNvPr id="307" name="Ellipse 306">
              <a:extLst>
                <a:ext uri="{FF2B5EF4-FFF2-40B4-BE49-F238E27FC236}">
                  <a16:creationId xmlns:a16="http://schemas.microsoft.com/office/drawing/2014/main" id="{C9472C3B-6E3E-5F4F-2DA9-D43A6D20AB91}"/>
                </a:ext>
              </a:extLst>
            </p:cNvPr>
            <p:cNvSpPr/>
            <p:nvPr/>
          </p:nvSpPr>
          <p:spPr>
            <a:xfrm>
              <a:off x="1074634" y="7476922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8" name="ZoneTexte 307">
              <a:extLst>
                <a:ext uri="{FF2B5EF4-FFF2-40B4-BE49-F238E27FC236}">
                  <a16:creationId xmlns:a16="http://schemas.microsoft.com/office/drawing/2014/main" id="{05D39865-444D-7E2E-9B98-82F8EE98CEA1}"/>
                </a:ext>
              </a:extLst>
            </p:cNvPr>
            <p:cNvSpPr txBox="1"/>
            <p:nvPr/>
          </p:nvSpPr>
          <p:spPr>
            <a:xfrm>
              <a:off x="1002801" y="7457177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31</a:t>
              </a:r>
            </a:p>
          </p:txBody>
        </p:sp>
      </p:grpSp>
      <p:grpSp>
        <p:nvGrpSpPr>
          <p:cNvPr id="309" name="Groupe 308">
            <a:extLst>
              <a:ext uri="{FF2B5EF4-FFF2-40B4-BE49-F238E27FC236}">
                <a16:creationId xmlns:a16="http://schemas.microsoft.com/office/drawing/2014/main" id="{50B0B62B-84DF-1948-E452-CEEB0DA6EF52}"/>
              </a:ext>
            </a:extLst>
          </p:cNvPr>
          <p:cNvGrpSpPr/>
          <p:nvPr/>
        </p:nvGrpSpPr>
        <p:grpSpPr>
          <a:xfrm>
            <a:off x="6904856" y="2908647"/>
            <a:ext cx="381293" cy="307777"/>
            <a:chOff x="1022761" y="7136627"/>
            <a:chExt cx="381293" cy="307777"/>
          </a:xfrm>
        </p:grpSpPr>
        <p:sp>
          <p:nvSpPr>
            <p:cNvPr id="310" name="Ellipse 309">
              <a:extLst>
                <a:ext uri="{FF2B5EF4-FFF2-40B4-BE49-F238E27FC236}">
                  <a16:creationId xmlns:a16="http://schemas.microsoft.com/office/drawing/2014/main" id="{89D3307C-7FC5-A16C-DB85-F7E13A79E11E}"/>
                </a:ext>
              </a:extLst>
            </p:cNvPr>
            <p:cNvSpPr/>
            <p:nvPr/>
          </p:nvSpPr>
          <p:spPr>
            <a:xfrm>
              <a:off x="1074634" y="7156372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1" name="ZoneTexte 310">
              <a:extLst>
                <a:ext uri="{FF2B5EF4-FFF2-40B4-BE49-F238E27FC236}">
                  <a16:creationId xmlns:a16="http://schemas.microsoft.com/office/drawing/2014/main" id="{FFD7A6E0-F7CC-D024-7493-AE8345F27B41}"/>
                </a:ext>
              </a:extLst>
            </p:cNvPr>
            <p:cNvSpPr txBox="1"/>
            <p:nvPr/>
          </p:nvSpPr>
          <p:spPr>
            <a:xfrm>
              <a:off x="1022761" y="7136627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32</a:t>
              </a:r>
            </a:p>
          </p:txBody>
        </p:sp>
      </p:grpSp>
      <p:grpSp>
        <p:nvGrpSpPr>
          <p:cNvPr id="312" name="Groupe 311">
            <a:extLst>
              <a:ext uri="{FF2B5EF4-FFF2-40B4-BE49-F238E27FC236}">
                <a16:creationId xmlns:a16="http://schemas.microsoft.com/office/drawing/2014/main" id="{0065C009-BA33-7343-7A08-3DA34A654CC6}"/>
              </a:ext>
            </a:extLst>
          </p:cNvPr>
          <p:cNvGrpSpPr/>
          <p:nvPr/>
        </p:nvGrpSpPr>
        <p:grpSpPr>
          <a:xfrm>
            <a:off x="6168267" y="3700735"/>
            <a:ext cx="381293" cy="307777"/>
            <a:chOff x="-425196" y="8052986"/>
            <a:chExt cx="381293" cy="307777"/>
          </a:xfrm>
        </p:grpSpPr>
        <p:sp>
          <p:nvSpPr>
            <p:cNvPr id="313" name="Ellipse 312">
              <a:extLst>
                <a:ext uri="{FF2B5EF4-FFF2-40B4-BE49-F238E27FC236}">
                  <a16:creationId xmlns:a16="http://schemas.microsoft.com/office/drawing/2014/main" id="{BD7D6AFE-0DD3-E7A3-9108-E96966B5CE0B}"/>
                </a:ext>
              </a:extLst>
            </p:cNvPr>
            <p:cNvSpPr/>
            <p:nvPr/>
          </p:nvSpPr>
          <p:spPr>
            <a:xfrm>
              <a:off x="-354690" y="8085512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4" name="ZoneTexte 313">
              <a:extLst>
                <a:ext uri="{FF2B5EF4-FFF2-40B4-BE49-F238E27FC236}">
                  <a16:creationId xmlns:a16="http://schemas.microsoft.com/office/drawing/2014/main" id="{2B94E61C-C7C5-75AB-3BAA-9A6530B2C14B}"/>
                </a:ext>
              </a:extLst>
            </p:cNvPr>
            <p:cNvSpPr txBox="1"/>
            <p:nvPr/>
          </p:nvSpPr>
          <p:spPr>
            <a:xfrm>
              <a:off x="-425196" y="8052986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33</a:t>
              </a:r>
            </a:p>
          </p:txBody>
        </p:sp>
      </p:grpSp>
      <p:grpSp>
        <p:nvGrpSpPr>
          <p:cNvPr id="315" name="Groupe 314">
            <a:extLst>
              <a:ext uri="{FF2B5EF4-FFF2-40B4-BE49-F238E27FC236}">
                <a16:creationId xmlns:a16="http://schemas.microsoft.com/office/drawing/2014/main" id="{F24D3C6A-221E-E693-CEE5-184B5E7C0EFA}"/>
              </a:ext>
            </a:extLst>
          </p:cNvPr>
          <p:cNvGrpSpPr/>
          <p:nvPr/>
        </p:nvGrpSpPr>
        <p:grpSpPr>
          <a:xfrm>
            <a:off x="7649524" y="1304128"/>
            <a:ext cx="1045890" cy="1134942"/>
            <a:chOff x="1074634" y="5990480"/>
            <a:chExt cx="1045890" cy="1134942"/>
          </a:xfrm>
        </p:grpSpPr>
        <p:sp>
          <p:nvSpPr>
            <p:cNvPr id="316" name="Ellipse 315">
              <a:extLst>
                <a:ext uri="{FF2B5EF4-FFF2-40B4-BE49-F238E27FC236}">
                  <a16:creationId xmlns:a16="http://schemas.microsoft.com/office/drawing/2014/main" id="{DFDCAD21-C59F-EE1C-6459-25477FDDF206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7" name="ZoneTexte 316">
              <a:extLst>
                <a:ext uri="{FF2B5EF4-FFF2-40B4-BE49-F238E27FC236}">
                  <a16:creationId xmlns:a16="http://schemas.microsoft.com/office/drawing/2014/main" id="{74D10E4B-A861-4C2A-8085-FDF69F1B0C6A}"/>
                </a:ext>
              </a:extLst>
            </p:cNvPr>
            <p:cNvSpPr txBox="1"/>
            <p:nvPr/>
          </p:nvSpPr>
          <p:spPr>
            <a:xfrm>
              <a:off x="1739231" y="5990480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34</a:t>
              </a:r>
            </a:p>
          </p:txBody>
        </p:sp>
      </p:grpSp>
      <p:grpSp>
        <p:nvGrpSpPr>
          <p:cNvPr id="318" name="Groupe 317">
            <a:extLst>
              <a:ext uri="{FF2B5EF4-FFF2-40B4-BE49-F238E27FC236}">
                <a16:creationId xmlns:a16="http://schemas.microsoft.com/office/drawing/2014/main" id="{212EAAA3-257F-3365-3841-7939FA4916E4}"/>
              </a:ext>
            </a:extLst>
          </p:cNvPr>
          <p:cNvGrpSpPr/>
          <p:nvPr/>
        </p:nvGrpSpPr>
        <p:grpSpPr>
          <a:xfrm>
            <a:off x="7552928" y="2712368"/>
            <a:ext cx="381293" cy="307777"/>
            <a:chOff x="1672126" y="6292276"/>
            <a:chExt cx="381293" cy="307777"/>
          </a:xfrm>
        </p:grpSpPr>
        <p:sp>
          <p:nvSpPr>
            <p:cNvPr id="319" name="Ellipse 318">
              <a:extLst>
                <a:ext uri="{FF2B5EF4-FFF2-40B4-BE49-F238E27FC236}">
                  <a16:creationId xmlns:a16="http://schemas.microsoft.com/office/drawing/2014/main" id="{8838EC19-EDEC-F05D-F12A-BBB9F3787B35}"/>
                </a:ext>
              </a:extLst>
            </p:cNvPr>
            <p:cNvSpPr/>
            <p:nvPr/>
          </p:nvSpPr>
          <p:spPr>
            <a:xfrm>
              <a:off x="1744134" y="6334432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0" name="ZoneTexte 319">
              <a:extLst>
                <a:ext uri="{FF2B5EF4-FFF2-40B4-BE49-F238E27FC236}">
                  <a16:creationId xmlns:a16="http://schemas.microsoft.com/office/drawing/2014/main" id="{C658299E-433F-CA13-EEA1-5450F44A863B}"/>
                </a:ext>
              </a:extLst>
            </p:cNvPr>
            <p:cNvSpPr txBox="1"/>
            <p:nvPr/>
          </p:nvSpPr>
          <p:spPr>
            <a:xfrm>
              <a:off x="1672126" y="6292276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35</a:t>
              </a:r>
            </a:p>
          </p:txBody>
        </p:sp>
      </p:grpSp>
      <p:grpSp>
        <p:nvGrpSpPr>
          <p:cNvPr id="321" name="Groupe 320">
            <a:extLst>
              <a:ext uri="{FF2B5EF4-FFF2-40B4-BE49-F238E27FC236}">
                <a16:creationId xmlns:a16="http://schemas.microsoft.com/office/drawing/2014/main" id="{2DE59BC6-F27B-EE7E-5C9D-FBF5F8C09716}"/>
              </a:ext>
            </a:extLst>
          </p:cNvPr>
          <p:cNvGrpSpPr/>
          <p:nvPr/>
        </p:nvGrpSpPr>
        <p:grpSpPr>
          <a:xfrm>
            <a:off x="8015949" y="3268687"/>
            <a:ext cx="381293" cy="307777"/>
            <a:chOff x="1002801" y="6848595"/>
            <a:chExt cx="381293" cy="307777"/>
          </a:xfrm>
        </p:grpSpPr>
        <p:sp>
          <p:nvSpPr>
            <p:cNvPr id="322" name="Ellipse 321">
              <a:extLst>
                <a:ext uri="{FF2B5EF4-FFF2-40B4-BE49-F238E27FC236}">
                  <a16:creationId xmlns:a16="http://schemas.microsoft.com/office/drawing/2014/main" id="{29844A3B-02E5-D514-4774-37635D37AD49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3" name="ZoneTexte 322">
              <a:extLst>
                <a:ext uri="{FF2B5EF4-FFF2-40B4-BE49-F238E27FC236}">
                  <a16:creationId xmlns:a16="http://schemas.microsoft.com/office/drawing/2014/main" id="{046D3283-9CBF-9012-60AE-3083756062A1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37</a:t>
              </a:r>
            </a:p>
          </p:txBody>
        </p:sp>
      </p:grp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8DF082F5-B9CB-85FC-166B-C9942A76EFFD}"/>
              </a:ext>
            </a:extLst>
          </p:cNvPr>
          <p:cNvGrpSpPr/>
          <p:nvPr/>
        </p:nvGrpSpPr>
        <p:grpSpPr>
          <a:xfrm>
            <a:off x="7603683" y="3628727"/>
            <a:ext cx="381293" cy="307777"/>
            <a:chOff x="1002801" y="7260898"/>
            <a:chExt cx="381293" cy="307777"/>
          </a:xfrm>
        </p:grpSpPr>
        <p:sp>
          <p:nvSpPr>
            <p:cNvPr id="325" name="Ellipse 324">
              <a:extLst>
                <a:ext uri="{FF2B5EF4-FFF2-40B4-BE49-F238E27FC236}">
                  <a16:creationId xmlns:a16="http://schemas.microsoft.com/office/drawing/2014/main" id="{EB169EE2-3129-D515-7F28-3641B3384345}"/>
                </a:ext>
              </a:extLst>
            </p:cNvPr>
            <p:cNvSpPr/>
            <p:nvPr/>
          </p:nvSpPr>
          <p:spPr>
            <a:xfrm>
              <a:off x="1074634" y="7322799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6" name="ZoneTexte 325">
              <a:extLst>
                <a:ext uri="{FF2B5EF4-FFF2-40B4-BE49-F238E27FC236}">
                  <a16:creationId xmlns:a16="http://schemas.microsoft.com/office/drawing/2014/main" id="{8116B026-4801-229D-3AEE-59B0DE657B2D}"/>
                </a:ext>
              </a:extLst>
            </p:cNvPr>
            <p:cNvSpPr txBox="1"/>
            <p:nvPr/>
          </p:nvSpPr>
          <p:spPr>
            <a:xfrm>
              <a:off x="1002801" y="7260898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30</a:t>
              </a:r>
            </a:p>
          </p:txBody>
        </p:sp>
      </p:grpSp>
      <p:grpSp>
        <p:nvGrpSpPr>
          <p:cNvPr id="327" name="Groupe 326">
            <a:extLst>
              <a:ext uri="{FF2B5EF4-FFF2-40B4-BE49-F238E27FC236}">
                <a16:creationId xmlns:a16="http://schemas.microsoft.com/office/drawing/2014/main" id="{D9CE9F71-745A-2B3D-FBC4-A4DDD280BCD8}"/>
              </a:ext>
            </a:extLst>
          </p:cNvPr>
          <p:cNvGrpSpPr/>
          <p:nvPr/>
        </p:nvGrpSpPr>
        <p:grpSpPr>
          <a:xfrm>
            <a:off x="9929192" y="3282045"/>
            <a:ext cx="381293" cy="307777"/>
            <a:chOff x="1002801" y="6848595"/>
            <a:chExt cx="381293" cy="307777"/>
          </a:xfrm>
        </p:grpSpPr>
        <p:sp>
          <p:nvSpPr>
            <p:cNvPr id="328" name="Ellipse 327">
              <a:extLst>
                <a:ext uri="{FF2B5EF4-FFF2-40B4-BE49-F238E27FC236}">
                  <a16:creationId xmlns:a16="http://schemas.microsoft.com/office/drawing/2014/main" id="{2EE6A805-54DD-0495-1C9D-7F4D0A906F3C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9" name="ZoneTexte 328">
              <a:extLst>
                <a:ext uri="{FF2B5EF4-FFF2-40B4-BE49-F238E27FC236}">
                  <a16:creationId xmlns:a16="http://schemas.microsoft.com/office/drawing/2014/main" id="{677F7534-99D4-E9F9-4A58-E890D4D4071E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38</a:t>
              </a:r>
            </a:p>
          </p:txBody>
        </p:sp>
      </p:grpSp>
      <p:grpSp>
        <p:nvGrpSpPr>
          <p:cNvPr id="330" name="Groupe 329">
            <a:extLst>
              <a:ext uri="{FF2B5EF4-FFF2-40B4-BE49-F238E27FC236}">
                <a16:creationId xmlns:a16="http://schemas.microsoft.com/office/drawing/2014/main" id="{A3AAF173-9875-8C24-0F8B-43B2C40A69DA}"/>
              </a:ext>
            </a:extLst>
          </p:cNvPr>
          <p:cNvGrpSpPr/>
          <p:nvPr/>
        </p:nvGrpSpPr>
        <p:grpSpPr>
          <a:xfrm>
            <a:off x="10721280" y="2496344"/>
            <a:ext cx="381293" cy="307777"/>
            <a:chOff x="1002801" y="6848595"/>
            <a:chExt cx="381293" cy="307777"/>
          </a:xfrm>
        </p:grpSpPr>
        <p:sp>
          <p:nvSpPr>
            <p:cNvPr id="331" name="Ellipse 330">
              <a:extLst>
                <a:ext uri="{FF2B5EF4-FFF2-40B4-BE49-F238E27FC236}">
                  <a16:creationId xmlns:a16="http://schemas.microsoft.com/office/drawing/2014/main" id="{AC46C922-B6DF-C9B5-0D81-B13827351D41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2" name="ZoneTexte 331">
              <a:extLst>
                <a:ext uri="{FF2B5EF4-FFF2-40B4-BE49-F238E27FC236}">
                  <a16:creationId xmlns:a16="http://schemas.microsoft.com/office/drawing/2014/main" id="{DA2D721E-4ECA-8AA6-13D9-B7C17DFD969A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39</a:t>
              </a:r>
            </a:p>
          </p:txBody>
        </p:sp>
      </p:grpSp>
      <p:grpSp>
        <p:nvGrpSpPr>
          <p:cNvPr id="336" name="Groupe 335">
            <a:extLst>
              <a:ext uri="{FF2B5EF4-FFF2-40B4-BE49-F238E27FC236}">
                <a16:creationId xmlns:a16="http://schemas.microsoft.com/office/drawing/2014/main" id="{F20E3E7F-7533-913D-6182-287C95CFA858}"/>
              </a:ext>
            </a:extLst>
          </p:cNvPr>
          <p:cNvGrpSpPr/>
          <p:nvPr/>
        </p:nvGrpSpPr>
        <p:grpSpPr>
          <a:xfrm>
            <a:off x="9929192" y="1704256"/>
            <a:ext cx="381293" cy="307777"/>
            <a:chOff x="1002801" y="6848595"/>
            <a:chExt cx="381293" cy="307777"/>
          </a:xfrm>
        </p:grpSpPr>
        <p:sp>
          <p:nvSpPr>
            <p:cNvPr id="337" name="Ellipse 336">
              <a:extLst>
                <a:ext uri="{FF2B5EF4-FFF2-40B4-BE49-F238E27FC236}">
                  <a16:creationId xmlns:a16="http://schemas.microsoft.com/office/drawing/2014/main" id="{B22E4F0D-DDBE-5D4A-830A-D763B944185A}"/>
                </a:ext>
              </a:extLst>
            </p:cNvPr>
            <p:cNvSpPr/>
            <p:nvPr/>
          </p:nvSpPr>
          <p:spPr>
            <a:xfrm>
              <a:off x="1074634" y="6879546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8" name="ZoneTexte 337">
              <a:extLst>
                <a:ext uri="{FF2B5EF4-FFF2-40B4-BE49-F238E27FC236}">
                  <a16:creationId xmlns:a16="http://schemas.microsoft.com/office/drawing/2014/main" id="{495A3602-FDDE-E6F1-03F0-6BEBE1BCF97F}"/>
                </a:ext>
              </a:extLst>
            </p:cNvPr>
            <p:cNvSpPr txBox="1"/>
            <p:nvPr/>
          </p:nvSpPr>
          <p:spPr>
            <a:xfrm>
              <a:off x="1002801" y="6848595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40</a:t>
              </a:r>
            </a:p>
          </p:txBody>
        </p:sp>
      </p:grpSp>
      <p:sp>
        <p:nvSpPr>
          <p:cNvPr id="339" name="ZoneTexte 338">
            <a:extLst>
              <a:ext uri="{FF2B5EF4-FFF2-40B4-BE49-F238E27FC236}">
                <a16:creationId xmlns:a16="http://schemas.microsoft.com/office/drawing/2014/main" id="{156F9F3C-E609-233D-4025-27EE36440C2B}"/>
              </a:ext>
            </a:extLst>
          </p:cNvPr>
          <p:cNvSpPr txBox="1"/>
          <p:nvPr/>
        </p:nvSpPr>
        <p:spPr>
          <a:xfrm>
            <a:off x="34068" y="6605739"/>
            <a:ext cx="40245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BTP, industrie, énergie &amp; maintenance </a:t>
            </a:r>
            <a:endParaRPr lang="fr-FR" sz="1400" dirty="0">
              <a:solidFill>
                <a:schemeClr val="bg1"/>
              </a:solidFill>
            </a:endParaRPr>
          </a:p>
          <a:p>
            <a:endParaRPr lang="fr-FR" sz="1400" dirty="0"/>
          </a:p>
          <a:p>
            <a:r>
              <a:rPr lang="fr-FR" sz="1400" dirty="0"/>
              <a:t>9. Groupe NA </a:t>
            </a:r>
          </a:p>
          <a:p>
            <a:pPr lvl="0"/>
            <a:r>
              <a:rPr lang="fr-FR" sz="1400" dirty="0"/>
              <a:t>15. Aquila RH </a:t>
            </a:r>
          </a:p>
          <a:p>
            <a:pPr lvl="0"/>
            <a:r>
              <a:rPr lang="fr-FR" sz="1400" dirty="0"/>
              <a:t>40. SDA SMF (Groupe </a:t>
            </a:r>
            <a:r>
              <a:rPr lang="fr-FR" sz="1400" dirty="0" err="1"/>
              <a:t>Maurizi</a:t>
            </a:r>
            <a:r>
              <a:rPr lang="fr-FR" sz="1400" dirty="0"/>
              <a:t>) </a:t>
            </a:r>
          </a:p>
          <a:p>
            <a:pPr lvl="0"/>
            <a:r>
              <a:rPr lang="fr-FR" sz="1400" dirty="0"/>
              <a:t>5. Multi Chariots </a:t>
            </a:r>
          </a:p>
          <a:p>
            <a:pPr lvl="0"/>
            <a:r>
              <a:rPr lang="fr-FR" sz="1400" dirty="0"/>
              <a:t>25. Groupe Stratiforme-</a:t>
            </a:r>
            <a:r>
              <a:rPr lang="fr-FR" sz="1400" dirty="0" err="1"/>
              <a:t>Compreforme</a:t>
            </a:r>
            <a:r>
              <a:rPr lang="fr-FR" sz="1400" dirty="0"/>
              <a:t> – </a:t>
            </a:r>
            <a:r>
              <a:rPr lang="fr-FR" sz="1400" dirty="0" err="1"/>
              <a:t>Technoforme</a:t>
            </a:r>
            <a:r>
              <a:rPr lang="fr-FR" sz="1400" dirty="0"/>
              <a:t> </a:t>
            </a:r>
          </a:p>
          <a:p>
            <a:pPr lvl="0"/>
            <a:r>
              <a:rPr lang="fr-FR" sz="1400" dirty="0"/>
              <a:t>11. </a:t>
            </a:r>
            <a:r>
              <a:rPr lang="fr-FR" sz="1400" dirty="0" err="1"/>
              <a:t>Handynamic</a:t>
            </a:r>
            <a:r>
              <a:rPr lang="fr-FR" sz="1400" dirty="0"/>
              <a:t> </a:t>
            </a:r>
          </a:p>
          <a:p>
            <a:pPr lvl="0"/>
            <a:r>
              <a:rPr lang="fr-FR" sz="1400" dirty="0"/>
              <a:t>13. </a:t>
            </a:r>
            <a:r>
              <a:rPr lang="fr-FR" sz="1400" dirty="0" err="1"/>
              <a:t>Edilians</a:t>
            </a:r>
            <a:r>
              <a:rPr lang="fr-FR" sz="1400" dirty="0"/>
              <a:t> </a:t>
            </a:r>
          </a:p>
          <a:p>
            <a:pPr lvl="0"/>
            <a:r>
              <a:rPr lang="fr-FR" sz="1400" dirty="0"/>
              <a:t>14. Work and You </a:t>
            </a:r>
          </a:p>
          <a:p>
            <a:pPr lvl="0"/>
            <a:r>
              <a:rPr lang="fr-FR" sz="1400" dirty="0"/>
              <a:t>24. SSI Service </a:t>
            </a:r>
          </a:p>
          <a:p>
            <a:pPr lvl="0"/>
            <a:r>
              <a:rPr lang="fr-FR" sz="1400" dirty="0"/>
              <a:t>12. </a:t>
            </a:r>
            <a:r>
              <a:rPr lang="fr-FR" sz="1400" dirty="0" err="1"/>
              <a:t>Veobat</a:t>
            </a:r>
            <a:r>
              <a:rPr lang="fr-FR" sz="1400" dirty="0"/>
              <a:t> </a:t>
            </a:r>
          </a:p>
          <a:p>
            <a:r>
              <a:rPr lang="fr-FR" sz="1400" dirty="0"/>
              <a:t> </a:t>
            </a:r>
          </a:p>
        </p:txBody>
      </p:sp>
      <p:sp>
        <p:nvSpPr>
          <p:cNvPr id="340" name="ZoneTexte 339">
            <a:extLst>
              <a:ext uri="{FF2B5EF4-FFF2-40B4-BE49-F238E27FC236}">
                <a16:creationId xmlns:a16="http://schemas.microsoft.com/office/drawing/2014/main" id="{027D5EF4-BB93-5799-0061-1D10CF02C989}"/>
              </a:ext>
            </a:extLst>
          </p:cNvPr>
          <p:cNvSpPr txBox="1"/>
          <p:nvPr/>
        </p:nvSpPr>
        <p:spPr>
          <a:xfrm>
            <a:off x="3497426" y="6603642"/>
            <a:ext cx="23419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Sécurité et défense </a:t>
            </a:r>
            <a:endParaRPr lang="fr-FR" sz="1400" dirty="0">
              <a:solidFill>
                <a:schemeClr val="bg1"/>
              </a:solidFill>
            </a:endParaRPr>
          </a:p>
          <a:p>
            <a:pPr lvl="0"/>
            <a:endParaRPr lang="fr-FR" sz="1400" dirty="0"/>
          </a:p>
          <a:p>
            <a:pPr lvl="0"/>
            <a:r>
              <a:rPr lang="fr-FR" sz="1400" dirty="0"/>
              <a:t>3. Gendarmerie Nationale,</a:t>
            </a:r>
          </a:p>
          <a:p>
            <a:pPr lvl="0"/>
            <a:r>
              <a:rPr lang="fr-FR" sz="1400" dirty="0"/>
              <a:t>36. Armées de terre </a:t>
            </a:r>
          </a:p>
          <a:p>
            <a:pPr lvl="0"/>
            <a:r>
              <a:rPr lang="fr-FR" sz="1400" dirty="0"/>
              <a:t>35. Armées de l’air</a:t>
            </a:r>
          </a:p>
          <a:p>
            <a:pPr lvl="0"/>
            <a:r>
              <a:rPr lang="fr-FR" sz="1400" dirty="0"/>
              <a:t>34. Marine nationale</a:t>
            </a:r>
          </a:p>
          <a:p>
            <a:pPr lvl="0"/>
            <a:r>
              <a:rPr lang="fr-FR" sz="1400" dirty="0"/>
              <a:t>2. Police nationale </a:t>
            </a:r>
          </a:p>
        </p:txBody>
      </p:sp>
      <p:sp>
        <p:nvSpPr>
          <p:cNvPr id="342" name="ZoneTexte 341">
            <a:extLst>
              <a:ext uri="{FF2B5EF4-FFF2-40B4-BE49-F238E27FC236}">
                <a16:creationId xmlns:a16="http://schemas.microsoft.com/office/drawing/2014/main" id="{7E2911D3-29EA-8591-24FF-27AFB9DE14F3}"/>
              </a:ext>
            </a:extLst>
          </p:cNvPr>
          <p:cNvSpPr txBox="1"/>
          <p:nvPr/>
        </p:nvSpPr>
        <p:spPr>
          <a:xfrm>
            <a:off x="3470430" y="8090017"/>
            <a:ext cx="23419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Logistique, commerce &amp; déchets </a:t>
            </a:r>
            <a:endParaRPr lang="fr-FR" sz="1400" dirty="0"/>
          </a:p>
          <a:p>
            <a:pPr lvl="0"/>
            <a:r>
              <a:rPr lang="fr-FR" sz="1400" dirty="0"/>
              <a:t> </a:t>
            </a:r>
          </a:p>
          <a:p>
            <a:pPr lvl="0"/>
            <a:r>
              <a:rPr lang="fr-FR" sz="1400" dirty="0"/>
              <a:t>8. Marché de Phalempin </a:t>
            </a:r>
          </a:p>
          <a:p>
            <a:pPr lvl="0"/>
            <a:r>
              <a:rPr lang="fr-FR" sz="1400" dirty="0"/>
              <a:t>16. Randstad </a:t>
            </a:r>
          </a:p>
          <a:p>
            <a:pPr lvl="0"/>
            <a:r>
              <a:rPr lang="fr-FR" sz="1400" dirty="0"/>
              <a:t>10. CRIT France </a:t>
            </a:r>
          </a:p>
          <a:p>
            <a:pPr lvl="0"/>
            <a:r>
              <a:rPr lang="fr-FR" sz="1400" dirty="0"/>
              <a:t>18. Suez </a:t>
            </a:r>
          </a:p>
        </p:txBody>
      </p:sp>
      <p:sp>
        <p:nvSpPr>
          <p:cNvPr id="343" name="ZoneTexte 342">
            <a:extLst>
              <a:ext uri="{FF2B5EF4-FFF2-40B4-BE49-F238E27FC236}">
                <a16:creationId xmlns:a16="http://schemas.microsoft.com/office/drawing/2014/main" id="{65F45ECD-ADFA-DB9D-57ED-606F9A5DE025}"/>
              </a:ext>
            </a:extLst>
          </p:cNvPr>
          <p:cNvSpPr txBox="1"/>
          <p:nvPr/>
        </p:nvSpPr>
        <p:spPr>
          <a:xfrm>
            <a:off x="5961708" y="6634642"/>
            <a:ext cx="23419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Services à la personne, santé et administratif </a:t>
            </a:r>
            <a:endParaRPr lang="fr-FR" sz="1400" dirty="0"/>
          </a:p>
          <a:p>
            <a:pPr lvl="0"/>
            <a:r>
              <a:rPr lang="fr-FR" sz="1400" dirty="0"/>
              <a:t>22. ANASOPEM</a:t>
            </a:r>
          </a:p>
          <a:p>
            <a:pPr lvl="0"/>
            <a:r>
              <a:rPr lang="fr-FR" sz="1400" dirty="0"/>
              <a:t>38. </a:t>
            </a:r>
            <a:r>
              <a:rPr lang="fr-FR" sz="1400" dirty="0" err="1"/>
              <a:t>Azaé</a:t>
            </a:r>
            <a:endParaRPr lang="fr-FR" sz="1400" dirty="0"/>
          </a:p>
          <a:p>
            <a:pPr lvl="0"/>
            <a:r>
              <a:rPr lang="fr-FR" sz="1400" dirty="0"/>
              <a:t>1. Cap Autonomie - Vivre à Dom</a:t>
            </a:r>
          </a:p>
          <a:p>
            <a:pPr lvl="0"/>
            <a:r>
              <a:rPr lang="fr-FR" sz="1400" dirty="0"/>
              <a:t>19. Vivat</a:t>
            </a:r>
          </a:p>
          <a:p>
            <a:pPr lvl="0"/>
            <a:r>
              <a:rPr lang="fr-FR" sz="1400" dirty="0"/>
              <a:t>17. Shiva</a:t>
            </a:r>
          </a:p>
          <a:p>
            <a:pPr lvl="0"/>
            <a:r>
              <a:rPr lang="fr-FR" sz="1400" dirty="0"/>
              <a:t>39. </a:t>
            </a:r>
            <a:r>
              <a:rPr lang="fr-FR" sz="1400" dirty="0" err="1"/>
              <a:t>Autonium</a:t>
            </a:r>
            <a:endParaRPr lang="fr-FR" sz="1400" dirty="0"/>
          </a:p>
          <a:p>
            <a:pPr lvl="0"/>
            <a:r>
              <a:rPr lang="fr-FR" sz="1400" dirty="0"/>
              <a:t>7. </a:t>
            </a:r>
            <a:r>
              <a:rPr lang="fr-FR" sz="1400" dirty="0" err="1"/>
              <a:t>Craynest</a:t>
            </a:r>
            <a:r>
              <a:rPr lang="fr-FR" sz="1400" dirty="0"/>
              <a:t>  </a:t>
            </a:r>
          </a:p>
          <a:p>
            <a:pPr lvl="0"/>
            <a:r>
              <a:rPr lang="fr-FR" sz="1400" dirty="0"/>
              <a:t>6. Association Soins Santé  </a:t>
            </a:r>
          </a:p>
        </p:txBody>
      </p:sp>
      <p:sp>
        <p:nvSpPr>
          <p:cNvPr id="344" name="ZoneTexte 343">
            <a:extLst>
              <a:ext uri="{FF2B5EF4-FFF2-40B4-BE49-F238E27FC236}">
                <a16:creationId xmlns:a16="http://schemas.microsoft.com/office/drawing/2014/main" id="{A1ACAFED-F7D8-11AF-EDC4-B16A5F1181DC}"/>
              </a:ext>
            </a:extLst>
          </p:cNvPr>
          <p:cNvSpPr txBox="1"/>
          <p:nvPr/>
        </p:nvSpPr>
        <p:spPr>
          <a:xfrm>
            <a:off x="8206596" y="6602805"/>
            <a:ext cx="234198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Espaces verts et paysage </a:t>
            </a:r>
            <a:endParaRPr lang="fr-FR" sz="1400" dirty="0"/>
          </a:p>
          <a:p>
            <a:pPr lvl="0"/>
            <a:r>
              <a:rPr lang="fr-FR" sz="1400" dirty="0"/>
              <a:t>23. France Environnement </a:t>
            </a:r>
          </a:p>
          <a:p>
            <a:pPr lvl="0"/>
            <a:r>
              <a:rPr lang="fr-FR" sz="1400" dirty="0"/>
              <a:t>20. </a:t>
            </a:r>
            <a:r>
              <a:rPr lang="fr-FR" sz="1400" dirty="0" err="1"/>
              <a:t>Ludéo</a:t>
            </a:r>
            <a:r>
              <a:rPr lang="fr-FR" sz="1400" dirty="0"/>
              <a:t> Paysage </a:t>
            </a:r>
          </a:p>
          <a:p>
            <a:r>
              <a:rPr lang="fr-FR" sz="1400" b="1" dirty="0">
                <a:solidFill>
                  <a:schemeClr val="bg1"/>
                </a:solidFill>
              </a:rPr>
              <a:t>Services publics et assurances </a:t>
            </a:r>
            <a:endParaRPr lang="fr-FR" sz="1400" dirty="0">
              <a:solidFill>
                <a:schemeClr val="bg1"/>
              </a:solidFill>
            </a:endParaRPr>
          </a:p>
          <a:p>
            <a:pPr lvl="0"/>
            <a:r>
              <a:rPr lang="fr-FR" sz="1400" dirty="0"/>
              <a:t>28. Pévèle </a:t>
            </a:r>
            <a:r>
              <a:rPr lang="fr-FR" sz="1400" dirty="0" err="1"/>
              <a:t>Carembault</a:t>
            </a:r>
            <a:r>
              <a:rPr lang="fr-FR" sz="1400" dirty="0"/>
              <a:t> </a:t>
            </a:r>
          </a:p>
          <a:p>
            <a:pPr lvl="0"/>
            <a:r>
              <a:rPr lang="fr-FR" sz="1400" dirty="0"/>
              <a:t>4. AXA </a:t>
            </a:r>
          </a:p>
          <a:p>
            <a:r>
              <a:rPr lang="fr-FR" sz="1400" b="1" dirty="0"/>
              <a:t>Formation, Alternance et Insertion </a:t>
            </a:r>
            <a:endParaRPr lang="fr-FR" sz="1400" dirty="0"/>
          </a:p>
          <a:p>
            <a:pPr lvl="0"/>
            <a:r>
              <a:rPr lang="fr-FR" sz="1400" dirty="0"/>
              <a:t>37. Institut de Genech </a:t>
            </a:r>
          </a:p>
          <a:p>
            <a:pPr lvl="0"/>
            <a:r>
              <a:rPr lang="fr-FR" sz="1400" dirty="0"/>
              <a:t>29. </a:t>
            </a:r>
            <a:r>
              <a:rPr lang="fr-FR" sz="1400" dirty="0" err="1"/>
              <a:t>Opco</a:t>
            </a:r>
            <a:r>
              <a:rPr lang="fr-FR" sz="1400" dirty="0"/>
              <a:t> des Entreprises de Proximité </a:t>
            </a:r>
          </a:p>
          <a:p>
            <a:r>
              <a:rPr lang="fr-FR" sz="1400" dirty="0"/>
              <a:t>21. Pôle </a:t>
            </a:r>
            <a:r>
              <a:rPr lang="fr-FR" sz="1400" dirty="0" err="1"/>
              <a:t>Interm’aide</a:t>
            </a:r>
            <a:r>
              <a:rPr lang="fr-FR" sz="1400" dirty="0"/>
              <a:t> </a:t>
            </a:r>
          </a:p>
        </p:txBody>
      </p:sp>
      <p:sp>
        <p:nvSpPr>
          <p:cNvPr id="345" name="ZoneTexte 344">
            <a:extLst>
              <a:ext uri="{FF2B5EF4-FFF2-40B4-BE49-F238E27FC236}">
                <a16:creationId xmlns:a16="http://schemas.microsoft.com/office/drawing/2014/main" id="{C9772241-A3EC-63EA-C078-372D88FCB764}"/>
              </a:ext>
            </a:extLst>
          </p:cNvPr>
          <p:cNvSpPr txBox="1"/>
          <p:nvPr/>
        </p:nvSpPr>
        <p:spPr>
          <a:xfrm>
            <a:off x="10623980" y="6626641"/>
            <a:ext cx="23419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Réseau pour l’emploi</a:t>
            </a:r>
            <a:endParaRPr lang="fr-FR" sz="1400" dirty="0"/>
          </a:p>
          <a:p>
            <a:r>
              <a:rPr lang="fr-FR" sz="1400" dirty="0"/>
              <a:t>27. France Travail</a:t>
            </a:r>
          </a:p>
          <a:p>
            <a:r>
              <a:rPr lang="fr-FR" sz="1400" dirty="0"/>
              <a:t>32. Mission Locale Douaisis </a:t>
            </a:r>
          </a:p>
          <a:p>
            <a:r>
              <a:rPr lang="fr-FR" sz="1400" dirty="0"/>
              <a:t>33. Impulsion Métropole Sud</a:t>
            </a:r>
            <a:br>
              <a:rPr lang="fr-FR" sz="1400" dirty="0"/>
            </a:br>
            <a:r>
              <a:rPr lang="fr-FR" sz="1400" dirty="0"/>
              <a:t>30. </a:t>
            </a:r>
            <a:r>
              <a:rPr lang="fr-FR" sz="1400" dirty="0" err="1"/>
              <a:t>Proch’Info</a:t>
            </a:r>
            <a:r>
              <a:rPr lang="fr-FR" sz="1400" dirty="0"/>
              <a:t> Formation</a:t>
            </a:r>
          </a:p>
          <a:p>
            <a:r>
              <a:rPr lang="fr-FR" sz="1400" dirty="0"/>
              <a:t>26. </a:t>
            </a:r>
            <a:r>
              <a:rPr lang="fr-FR" sz="1400" dirty="0" err="1"/>
              <a:t>Proch’EMPLOI</a:t>
            </a:r>
            <a:endParaRPr lang="fr-FR" sz="1400" dirty="0"/>
          </a:p>
          <a:p>
            <a:r>
              <a:rPr lang="fr-FR" sz="1400" dirty="0"/>
              <a:t>29. Portail EMPLOI</a:t>
            </a:r>
          </a:p>
        </p:txBody>
      </p:sp>
      <p:grpSp>
        <p:nvGrpSpPr>
          <p:cNvPr id="346" name="Groupe 345">
            <a:extLst>
              <a:ext uri="{FF2B5EF4-FFF2-40B4-BE49-F238E27FC236}">
                <a16:creationId xmlns:a16="http://schemas.microsoft.com/office/drawing/2014/main" id="{04558778-7814-377D-48CC-9BAE70E9CDC4}"/>
              </a:ext>
            </a:extLst>
          </p:cNvPr>
          <p:cNvGrpSpPr/>
          <p:nvPr/>
        </p:nvGrpSpPr>
        <p:grpSpPr>
          <a:xfrm>
            <a:off x="7989580" y="3504456"/>
            <a:ext cx="434032" cy="144016"/>
            <a:chOff x="3048236" y="6836698"/>
            <a:chExt cx="584448" cy="248284"/>
          </a:xfrm>
        </p:grpSpPr>
        <p:sp>
          <p:nvSpPr>
            <p:cNvPr id="347" name="Rectangle : coins arrondis 346">
              <a:extLst>
                <a:ext uri="{FF2B5EF4-FFF2-40B4-BE49-F238E27FC236}">
                  <a16:creationId xmlns:a16="http://schemas.microsoft.com/office/drawing/2014/main" id="{7AECAA0D-CFF0-3A9C-FE69-2C0724C7381F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8" name="Rectangle : coins arrondis 347">
              <a:extLst>
                <a:ext uri="{FF2B5EF4-FFF2-40B4-BE49-F238E27FC236}">
                  <a16:creationId xmlns:a16="http://schemas.microsoft.com/office/drawing/2014/main" id="{F464C1DE-55BD-22F4-0445-13B00C675863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rgbClr val="F7532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32FD3BD-DB3F-A3AF-9E66-C5383F48C4FF}"/>
              </a:ext>
            </a:extLst>
          </p:cNvPr>
          <p:cNvGrpSpPr/>
          <p:nvPr/>
        </p:nvGrpSpPr>
        <p:grpSpPr>
          <a:xfrm>
            <a:off x="2856733" y="4840227"/>
            <a:ext cx="434032" cy="144016"/>
            <a:chOff x="3048236" y="6836698"/>
            <a:chExt cx="584448" cy="248284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DCFEBC-5625-1771-B283-D94FF3F4343D}"/>
                </a:ext>
              </a:extLst>
            </p:cNvPr>
            <p:cNvSpPr/>
            <p:nvPr/>
          </p:nvSpPr>
          <p:spPr>
            <a:xfrm>
              <a:off x="3048236" y="6836698"/>
              <a:ext cx="584448" cy="24828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Rectangle : coins arrondis 96">
              <a:extLst>
                <a:ext uri="{FF2B5EF4-FFF2-40B4-BE49-F238E27FC236}">
                  <a16:creationId xmlns:a16="http://schemas.microsoft.com/office/drawing/2014/main" id="{5787B7B6-7578-D06B-D3C7-DF5D73A473A2}"/>
                </a:ext>
              </a:extLst>
            </p:cNvPr>
            <p:cNvSpPr/>
            <p:nvPr/>
          </p:nvSpPr>
          <p:spPr>
            <a:xfrm>
              <a:off x="3088432" y="6888832"/>
              <a:ext cx="504056" cy="144016"/>
            </a:xfrm>
            <a:prstGeom prst="roundRect">
              <a:avLst/>
            </a:prstGeom>
            <a:solidFill>
              <a:srgbClr val="F7532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E450710-BF80-7320-C2B5-07A63D88BE8B}"/>
              </a:ext>
            </a:extLst>
          </p:cNvPr>
          <p:cNvSpPr/>
          <p:nvPr/>
        </p:nvSpPr>
        <p:spPr>
          <a:xfrm>
            <a:off x="34068" y="9409112"/>
            <a:ext cx="1183338" cy="100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637C08A-9038-E657-8C26-0E25EB6E4F6E}"/>
              </a:ext>
            </a:extLst>
          </p:cNvPr>
          <p:cNvSpPr txBox="1"/>
          <p:nvPr/>
        </p:nvSpPr>
        <p:spPr>
          <a:xfrm>
            <a:off x="3234170" y="4688670"/>
            <a:ext cx="6509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74FCF685-1ADD-094B-8CFA-C009D6FA6BF8}"/>
              </a:ext>
            </a:extLst>
          </p:cNvPr>
          <p:cNvSpPr txBox="1"/>
          <p:nvPr/>
        </p:nvSpPr>
        <p:spPr>
          <a:xfrm>
            <a:off x="7552928" y="2188567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34</a:t>
            </a:r>
          </a:p>
        </p:txBody>
      </p:sp>
      <p:sp>
        <p:nvSpPr>
          <p:cNvPr id="98" name="Rectangle : coins arrondis 97">
            <a:extLst>
              <a:ext uri="{FF2B5EF4-FFF2-40B4-BE49-F238E27FC236}">
                <a16:creationId xmlns:a16="http://schemas.microsoft.com/office/drawing/2014/main" id="{55068EF0-659C-AFEF-8730-9D1C043AF1F2}"/>
              </a:ext>
            </a:extLst>
          </p:cNvPr>
          <p:cNvSpPr/>
          <p:nvPr/>
        </p:nvSpPr>
        <p:spPr>
          <a:xfrm>
            <a:off x="7574006" y="3574806"/>
            <a:ext cx="374330" cy="83536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D6077B06-9C51-27EE-6B70-31E69943D73F}"/>
              </a:ext>
            </a:extLst>
          </p:cNvPr>
          <p:cNvSpPr txBox="1"/>
          <p:nvPr/>
        </p:nvSpPr>
        <p:spPr>
          <a:xfrm>
            <a:off x="7705328" y="2864768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35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7BDB62EC-2836-8F4C-9D3A-F1E6BC1F0F87}"/>
              </a:ext>
            </a:extLst>
          </p:cNvPr>
          <p:cNvSpPr txBox="1"/>
          <p:nvPr/>
        </p:nvSpPr>
        <p:spPr>
          <a:xfrm>
            <a:off x="7608244" y="3184363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6AB13438-84C8-852E-9B9A-8DEBB5015FD5}"/>
              </a:ext>
            </a:extLst>
          </p:cNvPr>
          <p:cNvSpPr txBox="1"/>
          <p:nvPr/>
        </p:nvSpPr>
        <p:spPr>
          <a:xfrm>
            <a:off x="7570524" y="3277846"/>
            <a:ext cx="381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34</a:t>
            </a:r>
          </a:p>
        </p:txBody>
      </p: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6520549F-19B3-AEC1-3C83-4AC4114195A4}"/>
              </a:ext>
            </a:extLst>
          </p:cNvPr>
          <p:cNvGrpSpPr/>
          <p:nvPr/>
        </p:nvGrpSpPr>
        <p:grpSpPr>
          <a:xfrm>
            <a:off x="7560131" y="3189453"/>
            <a:ext cx="381293" cy="307777"/>
            <a:chOff x="1002801" y="7260898"/>
            <a:chExt cx="381293" cy="307777"/>
          </a:xfrm>
        </p:grpSpPr>
        <p:sp>
          <p:nvSpPr>
            <p:cNvPr id="144" name="Ellipse 143">
              <a:extLst>
                <a:ext uri="{FF2B5EF4-FFF2-40B4-BE49-F238E27FC236}">
                  <a16:creationId xmlns:a16="http://schemas.microsoft.com/office/drawing/2014/main" id="{5DD94601-D2D8-DE66-C7CD-802003AC83C8}"/>
                </a:ext>
              </a:extLst>
            </p:cNvPr>
            <p:cNvSpPr/>
            <p:nvPr/>
          </p:nvSpPr>
          <p:spPr>
            <a:xfrm>
              <a:off x="1074634" y="7322799"/>
              <a:ext cx="245876" cy="24587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" name="ZoneTexte 146">
              <a:extLst>
                <a:ext uri="{FF2B5EF4-FFF2-40B4-BE49-F238E27FC236}">
                  <a16:creationId xmlns:a16="http://schemas.microsoft.com/office/drawing/2014/main" id="{D93DC9D3-5B90-5EA7-A79A-A8030C86EAA0}"/>
                </a:ext>
              </a:extLst>
            </p:cNvPr>
            <p:cNvSpPr txBox="1"/>
            <p:nvPr/>
          </p:nvSpPr>
          <p:spPr>
            <a:xfrm>
              <a:off x="1002801" y="7260898"/>
              <a:ext cx="381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bg1"/>
                  </a:solidFill>
                </a:rPr>
                <a:t>36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69724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280</Words>
  <Application>Microsoft Office PowerPoint</Application>
  <PresentationFormat>A3 (297 x 420 mm)</PresentationFormat>
  <Paragraphs>102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>SNCF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DAMME Mathieu (SNCF RESEAU / INFRAPOLE NORD PAS DE CALAIS / IPNPDC UNI TX EQU SIEGE)</dc:creator>
  <cp:lastModifiedBy>Fanny Lemaire</cp:lastModifiedBy>
  <cp:revision>13</cp:revision>
  <cp:lastPrinted>2026-05-20T17:11:31Z</cp:lastPrinted>
  <dcterms:created xsi:type="dcterms:W3CDTF">2026-05-19T20:05:48Z</dcterms:created>
  <dcterms:modified xsi:type="dcterms:W3CDTF">2026-05-20T17:15:19Z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7cce88e-ba6c-4072-9a4d-8f9e28d4554f_Enabled">
    <vt:lpwstr>true</vt:lpwstr>
  </property>
  <property fmtid="{D5CDD505-2E9C-101B-9397-08002B2CF9AE}" pid="3" name="MSIP_Label_67cce88e-ba6c-4072-9a4d-8f9e28d4554f_SetDate">
    <vt:lpwstr>2026-05-19T21:18:30Z</vt:lpwstr>
  </property>
  <property fmtid="{D5CDD505-2E9C-101B-9397-08002B2CF9AE}" pid="4" name="MSIP_Label_67cce88e-ba6c-4072-9a4d-8f9e28d4554f_Method">
    <vt:lpwstr>Standard</vt:lpwstr>
  </property>
  <property fmtid="{D5CDD505-2E9C-101B-9397-08002B2CF9AE}" pid="5" name="MSIP_Label_67cce88e-ba6c-4072-9a4d-8f9e28d4554f_Name">
    <vt:lpwstr>Interne - SNCF Réseau</vt:lpwstr>
  </property>
  <property fmtid="{D5CDD505-2E9C-101B-9397-08002B2CF9AE}" pid="6" name="MSIP_Label_67cce88e-ba6c-4072-9a4d-8f9e28d4554f_SiteId">
    <vt:lpwstr>4a7c8238-5799-4b16-9fc6-9ad8fce5a7d9</vt:lpwstr>
  </property>
  <property fmtid="{D5CDD505-2E9C-101B-9397-08002B2CF9AE}" pid="7" name="MSIP_Label_67cce88e-ba6c-4072-9a4d-8f9e28d4554f_ActionId">
    <vt:lpwstr>4d693fa9-86b1-4e68-bbad-c46fa0902dae</vt:lpwstr>
  </property>
  <property fmtid="{D5CDD505-2E9C-101B-9397-08002B2CF9AE}" pid="8" name="MSIP_Label_67cce88e-ba6c-4072-9a4d-8f9e28d4554f_ContentBits">
    <vt:lpwstr>2</vt:lpwstr>
  </property>
  <property fmtid="{D5CDD505-2E9C-101B-9397-08002B2CF9AE}" pid="9" name="MSIP_Label_67cce88e-ba6c-4072-9a4d-8f9e28d4554f_Tag">
    <vt:lpwstr>10, 3, 0, 1</vt:lpwstr>
  </property>
  <property fmtid="{D5CDD505-2E9C-101B-9397-08002B2CF9AE}" pid="10" name="ClassificationContentMarkingFooterLocations">
    <vt:lpwstr>Thème Office:8</vt:lpwstr>
  </property>
  <property fmtid="{D5CDD505-2E9C-101B-9397-08002B2CF9AE}" pid="11" name="ClassificationContentMarkingFooterText">
    <vt:lpwstr>Interne SNCF Réseau</vt:lpwstr>
  </property>
</Properties>
</file>