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7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ugerouse Florence" initials="FF" lastIdx="1" clrIdx="0">
    <p:extLst>
      <p:ext uri="{19B8F6BF-5375-455C-9EA6-DF929625EA0E}">
        <p15:presenceInfo xmlns:p15="http://schemas.microsoft.com/office/powerpoint/2012/main" userId="S::92R0003@afpa.fr::1e40123f-74a9-4380-80a1-ef5988df01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46A"/>
    <a:srgbClr val="2A7A76"/>
    <a:srgbClr val="003A7E"/>
    <a:srgbClr val="9F2825"/>
    <a:srgbClr val="EBBF00"/>
    <a:srgbClr val="0057B7"/>
    <a:srgbClr val="FEE92A"/>
    <a:srgbClr val="CDA00A"/>
    <a:srgbClr val="0265BB"/>
    <a:srgbClr val="465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55" d="100"/>
          <a:sy n="55" d="100"/>
        </p:scale>
        <p:origin x="2544" y="5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Eugenie" userId="4d9c96ae-b832-4d6d-accf-786673089b01" providerId="ADAL" clId="{136425A3-6292-42A0-9FB0-4A5031FE9CFE}"/>
    <pc:docChg chg="modSld">
      <pc:chgData name="Pierre Eugenie" userId="4d9c96ae-b832-4d6d-accf-786673089b01" providerId="ADAL" clId="{136425A3-6292-42A0-9FB0-4A5031FE9CFE}" dt="2022-12-09T08:42:21.288" v="31" actId="14100"/>
      <pc:docMkLst>
        <pc:docMk/>
      </pc:docMkLst>
      <pc:sldChg chg="addSp modSp mod">
        <pc:chgData name="Pierre Eugenie" userId="4d9c96ae-b832-4d6d-accf-786673089b01" providerId="ADAL" clId="{136425A3-6292-42A0-9FB0-4A5031FE9CFE}" dt="2022-12-09T08:42:21.288" v="31" actId="14100"/>
        <pc:sldMkLst>
          <pc:docMk/>
          <pc:sldMk cId="57650870" sldId="257"/>
        </pc:sldMkLst>
        <pc:spChg chg="add mod">
          <ac:chgData name="Pierre Eugenie" userId="4d9c96ae-b832-4d6d-accf-786673089b01" providerId="ADAL" clId="{136425A3-6292-42A0-9FB0-4A5031FE9CFE}" dt="2022-12-09T08:42:21.288" v="31" actId="14100"/>
          <ac:spMkLst>
            <pc:docMk/>
            <pc:sldMk cId="57650870" sldId="257"/>
            <ac:spMk id="4" creationId="{7B68A05C-58A7-4F6F-87B1-D69A19F70E38}"/>
          </ac:spMkLst>
        </pc:spChg>
        <pc:spChg chg="mod">
          <ac:chgData name="Pierre Eugenie" userId="4d9c96ae-b832-4d6d-accf-786673089b01" providerId="ADAL" clId="{136425A3-6292-42A0-9FB0-4A5031FE9CFE}" dt="2022-12-09T08:41:17.308" v="0" actId="20577"/>
          <ac:spMkLst>
            <pc:docMk/>
            <pc:sldMk cId="57650870" sldId="257"/>
            <ac:spMk id="49" creationId="{638DF875-C22D-4286-AF94-084B4AFD354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537D6-EBED-4716-A375-F9BAC700DF65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DC468-DBDA-4E53-97A6-D12C40FC9A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153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02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72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02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39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282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2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52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46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83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73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842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49939-A2AC-496B-81D2-4F2FC5F9665D}" type="datetimeFigureOut">
              <a:rPr lang="fr-FR" smtClean="0"/>
              <a:t>09/12/2022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CFFD0-CBA5-48BC-8A54-D5CC3EDCD3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21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ugenie.pierre@afpa.f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0B04100-6293-1DEE-4E48-8D8BEE7B2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1" t="-129" r="-114" b="7572"/>
          <a:stretch/>
        </p:blipFill>
        <p:spPr>
          <a:xfrm>
            <a:off x="0" y="0"/>
            <a:ext cx="7567124" cy="494736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81AC8F3-560E-4244-8511-2734273ADBC4}"/>
              </a:ext>
            </a:extLst>
          </p:cNvPr>
          <p:cNvSpPr/>
          <p:nvPr/>
        </p:nvSpPr>
        <p:spPr>
          <a:xfrm>
            <a:off x="1316122" y="2922008"/>
            <a:ext cx="6235091" cy="1052913"/>
          </a:xfrm>
          <a:prstGeom prst="rect">
            <a:avLst/>
          </a:prstGeom>
          <a:solidFill>
            <a:srgbClr val="44546A">
              <a:alpha val="51000"/>
            </a:srgbClr>
          </a:solidFill>
        </p:spPr>
        <p:style>
          <a:lnRef idx="2">
            <a:schemeClr val="accent3">
              <a:shade val="50000"/>
            </a:schemeClr>
          </a:lnRef>
          <a:fillRef idx="1001">
            <a:schemeClr val="dk2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r-FR" sz="2800" b="1" dirty="0">
                <a:latin typeface="Arial"/>
                <a:cs typeface="Arial"/>
              </a:rPr>
              <a:t>TECHNICIEN D'ÉQUIPEMENT ET D'EXPLOITATION EN ÉLECTRICITÉ</a:t>
            </a: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656464-6207-4139-B168-11DF4ECF4557}"/>
              </a:ext>
            </a:extLst>
          </p:cNvPr>
          <p:cNvSpPr/>
          <p:nvPr/>
        </p:nvSpPr>
        <p:spPr>
          <a:xfrm>
            <a:off x="0" y="8889580"/>
            <a:ext cx="7559675" cy="10173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AB7C755-9101-42CE-B924-00F27E366C76}"/>
              </a:ext>
            </a:extLst>
          </p:cNvPr>
          <p:cNvSpPr txBox="1"/>
          <p:nvPr/>
        </p:nvSpPr>
        <p:spPr>
          <a:xfrm>
            <a:off x="569806" y="5133863"/>
            <a:ext cx="6981407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450" b="1" dirty="0">
                <a:solidFill>
                  <a:srgbClr val="44546A"/>
                </a:solidFill>
                <a:latin typeface="Arial"/>
                <a:cs typeface="Arial"/>
              </a:rPr>
              <a:t>FORMATION D’UNE DURÉE DE 7 MOIS</a:t>
            </a:r>
          </a:p>
          <a:p>
            <a:r>
              <a:rPr lang="fr-FR" sz="1450" dirty="0">
                <a:solidFill>
                  <a:srgbClr val="44546A"/>
                </a:solidFill>
                <a:latin typeface="Arial"/>
                <a:cs typeface="Arial"/>
              </a:rPr>
              <a:t>POUR VALIDATION DU TITRE PROFESSIONNEL DE NIVEAU 3 (CAP/BEP)</a:t>
            </a:r>
          </a:p>
          <a:p>
            <a:r>
              <a:rPr lang="fr-FR" sz="1450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Lieu : Afpa de Nancy/Pompey</a:t>
            </a:r>
          </a:p>
          <a:p>
            <a:r>
              <a:rPr lang="fr-FR" sz="1450" dirty="0">
                <a:solidFill>
                  <a:srgbClr val="44546A"/>
                </a:solidFill>
                <a:latin typeface="Arial"/>
                <a:cs typeface="Arial"/>
              </a:rPr>
              <a:t>Dates : du 7 décembre 2022 au 29 septembre 2023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0D76332-6190-4B87-AAEE-BBC7E338043E}"/>
              </a:ext>
            </a:extLst>
          </p:cNvPr>
          <p:cNvSpPr txBox="1"/>
          <p:nvPr/>
        </p:nvSpPr>
        <p:spPr>
          <a:xfrm>
            <a:off x="504092" y="7347857"/>
            <a:ext cx="3305908" cy="2152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1B5A1A2-9621-4615-8797-E416B02E22DD}"/>
              </a:ext>
            </a:extLst>
          </p:cNvPr>
          <p:cNvSpPr txBox="1"/>
          <p:nvPr/>
        </p:nvSpPr>
        <p:spPr>
          <a:xfrm>
            <a:off x="569807" y="6263112"/>
            <a:ext cx="3503879" cy="2154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</a:p>
          <a:p>
            <a:pPr marL="285750" indent="-285750">
              <a:buFont typeface="Courier New" panose="02070309020205020404" pitchFamily="49" charset="0"/>
              <a:buChar char="&gt;"/>
            </a:pPr>
            <a:endParaRPr lang="fr-FR" sz="800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rgbClr val="44546A"/>
                </a:solidFill>
                <a:latin typeface="Arial"/>
                <a:cs typeface="Arial"/>
              </a:rPr>
              <a:t>&gt; </a:t>
            </a:r>
            <a:r>
              <a:rPr lang="fr-FR" sz="1200" dirty="0">
                <a:solidFill>
                  <a:srgbClr val="44546A"/>
                </a:solidFill>
                <a:latin typeface="Arial"/>
                <a:ea typeface="+mn-lt"/>
                <a:cs typeface="+mn-lt"/>
              </a:rPr>
              <a:t>Procéder à l'équipement d'une installation électrique</a:t>
            </a:r>
          </a:p>
          <a:p>
            <a:r>
              <a:rPr lang="fr-FR" sz="1200" dirty="0">
                <a:solidFill>
                  <a:srgbClr val="44546A"/>
                </a:solidFill>
                <a:latin typeface="Arial"/>
                <a:ea typeface="+mn-lt"/>
                <a:cs typeface="+mn-lt"/>
              </a:rPr>
              <a:t>&gt; Procéder aux vérifications, à la mise en service, aux contrôles qualité et à la maintenance d'une installation électrique</a:t>
            </a:r>
            <a:endParaRPr lang="fr-FR" sz="1200">
              <a:solidFill>
                <a:srgbClr val="44546A"/>
              </a:solidFill>
              <a:latin typeface="Arial"/>
              <a:cs typeface="Arial"/>
            </a:endParaRPr>
          </a:p>
          <a:p>
            <a:r>
              <a:rPr lang="fr-FR" sz="1200" dirty="0">
                <a:solidFill>
                  <a:srgbClr val="44546A"/>
                </a:solidFill>
                <a:latin typeface="Arial"/>
                <a:ea typeface="+mn-lt"/>
                <a:cs typeface="+mn-lt"/>
              </a:rPr>
              <a:t>&gt; Déterminer les matériels électriques lors de modification ou d'optimisation d'une installation électrique</a:t>
            </a:r>
            <a:endParaRPr lang="fr-FR" sz="1200">
              <a:solidFill>
                <a:srgbClr val="44546A"/>
              </a:solidFill>
              <a:latin typeface="Arial"/>
              <a:cs typeface="Arial"/>
            </a:endParaRPr>
          </a:p>
          <a:p>
            <a:endParaRPr lang="fr-FR" sz="1200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C29AB4D-FA9D-4CEC-9D05-5D8F9EDD0165}"/>
              </a:ext>
            </a:extLst>
          </p:cNvPr>
          <p:cNvSpPr txBox="1"/>
          <p:nvPr/>
        </p:nvSpPr>
        <p:spPr>
          <a:xfrm>
            <a:off x="4073686" y="6265122"/>
            <a:ext cx="3289611" cy="23391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PRÉREQUIS</a:t>
            </a:r>
          </a:p>
          <a:p>
            <a:endParaRPr lang="fr-FR" sz="800" b="1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rgbClr val="44546A"/>
                </a:solidFill>
                <a:latin typeface="Arial"/>
                <a:ea typeface="+mn-lt"/>
                <a:cs typeface="+mn-lt"/>
              </a:rPr>
              <a:t>&gt; Pour une bonne adaptation en formation, les connaissances en mathématiques, physique et électricité de la classe de 1re scientifique, technique ou équivalent sont souhaitées. </a:t>
            </a:r>
            <a:endParaRPr lang="fr-FR" dirty="0">
              <a:solidFill>
                <a:srgbClr val="44546A"/>
              </a:solidFill>
              <a:latin typeface="Arial"/>
              <a:ea typeface="+mn-lt"/>
              <a:cs typeface="Arial"/>
            </a:endParaRPr>
          </a:p>
          <a:p>
            <a:r>
              <a:rPr lang="fr-FR" sz="1200" dirty="0">
                <a:solidFill>
                  <a:srgbClr val="44546A"/>
                </a:solidFill>
                <a:latin typeface="Arial"/>
                <a:ea typeface="+mn-lt"/>
                <a:cs typeface="+mn-lt"/>
              </a:rPr>
              <a:t>&gt; Pour les professionnels de l'électricité de niveau CAP/BEP/CFP ou titre professionnel, une expérience professionnelle d'au moins deux ans est souhaitée</a:t>
            </a:r>
            <a:endParaRPr lang="fr-FR">
              <a:solidFill>
                <a:srgbClr val="44546A"/>
              </a:solidFill>
              <a:latin typeface="Arial"/>
              <a:cs typeface="Arial"/>
            </a:endParaRPr>
          </a:p>
          <a:p>
            <a:endParaRPr lang="fr-FR" sz="1200" dirty="0">
              <a:solidFill>
                <a:srgbClr val="44546A"/>
              </a:solidFill>
              <a:latin typeface="Arial"/>
              <a:cs typeface="Arial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638DF875-C22D-4286-AF94-084B4AFD3547}"/>
              </a:ext>
            </a:extLst>
          </p:cNvPr>
          <p:cNvSpPr txBox="1"/>
          <p:nvPr/>
        </p:nvSpPr>
        <p:spPr>
          <a:xfrm>
            <a:off x="13380" y="9006857"/>
            <a:ext cx="7546295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rgbClr val="9F2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Réunions d’informations et contact </a:t>
            </a:r>
          </a:p>
          <a:p>
            <a:pPr algn="ctr"/>
            <a:endParaRPr lang="fr-FR" sz="1400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400" dirty="0">
                <a:solidFill>
                  <a:srgbClr val="44546A"/>
                </a:solidFill>
                <a:latin typeface="Arial"/>
                <a:cs typeface="Arial"/>
              </a:rPr>
              <a:t>sur rendez-vous</a:t>
            </a:r>
          </a:p>
          <a:p>
            <a:pPr algn="ctr"/>
            <a:r>
              <a:rPr lang="fr-FR" sz="1400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AFPA - 6 Square Eugène Herzog - 54390 FROUARD</a:t>
            </a:r>
          </a:p>
          <a:p>
            <a:pPr algn="ctr"/>
            <a:endParaRPr lang="fr-FR" sz="1400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400" b="1" dirty="0">
                <a:solidFill>
                  <a:srgbClr val="44546A"/>
                </a:solidFill>
                <a:latin typeface="Arial"/>
                <a:cs typeface="Arial"/>
                <a:hlinkClick r:id="rId3"/>
              </a:rPr>
              <a:t>Eugenie.pierre@afpa.fr</a:t>
            </a:r>
            <a:r>
              <a:rPr lang="fr-FR" sz="1400" b="1" dirty="0">
                <a:solidFill>
                  <a:srgbClr val="44546A"/>
                </a:solidFill>
                <a:latin typeface="Arial"/>
                <a:cs typeface="Arial"/>
              </a:rPr>
              <a:t> </a:t>
            </a:r>
            <a:endParaRPr lang="fr-FR" sz="1400" b="1" dirty="0">
              <a:solidFill>
                <a:srgbClr val="4454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60974C1-77BE-DF04-3FC7-11E9BB05F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5266" y="74073"/>
            <a:ext cx="1555631" cy="8142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68A05C-58A7-4F6F-87B1-D69A19F70E38}"/>
              </a:ext>
            </a:extLst>
          </p:cNvPr>
          <p:cNvSpPr/>
          <p:nvPr/>
        </p:nvSpPr>
        <p:spPr>
          <a:xfrm>
            <a:off x="4239490" y="3990464"/>
            <a:ext cx="3020291" cy="74779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PLACES DE DERNIERE MINUTE</a:t>
            </a:r>
          </a:p>
        </p:txBody>
      </p:sp>
    </p:spTree>
    <p:extLst>
      <p:ext uri="{BB962C8B-B14F-4D97-AF65-F5344CB8AC3E}">
        <p14:creationId xmlns:p14="http://schemas.microsoft.com/office/powerpoint/2010/main" val="576508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a1c4470-93f2-4d35-8a11-641b2ca6aad7" xsi:nil="true"/>
    <lcf76f155ced4ddcb4097134ff3c332f xmlns="f3069790-cc08-45d2-8002-53996565a86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EA6CB3D0103439702A1FC04A5DA60" ma:contentTypeVersion="11" ma:contentTypeDescription="Crée un document." ma:contentTypeScope="" ma:versionID="aa1f84176f21521f6f9e61c69eadac97">
  <xsd:schema xmlns:xsd="http://www.w3.org/2001/XMLSchema" xmlns:xs="http://www.w3.org/2001/XMLSchema" xmlns:p="http://schemas.microsoft.com/office/2006/metadata/properties" xmlns:ns2="f3069790-cc08-45d2-8002-53996565a86b" xmlns:ns3="4a1c4470-93f2-4d35-8a11-641b2ca6aad7" targetNamespace="http://schemas.microsoft.com/office/2006/metadata/properties" ma:root="true" ma:fieldsID="3531e311acd70dc25f91017c3f2826ef" ns2:_="" ns3:_="">
    <xsd:import namespace="f3069790-cc08-45d2-8002-53996565a86b"/>
    <xsd:import namespace="4a1c4470-93f2-4d35-8a11-641b2ca6aa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69790-cc08-45d2-8002-53996565a8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3ff27869-bdc0-4c94-997a-7af7c7ce84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1c4470-93f2-4d35-8a11-641b2ca6aad7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5ac2c1c-c10f-47e2-9cdc-0b8ad3b41e83}" ma:internalName="TaxCatchAll" ma:showField="CatchAllData" ma:web="4a1c4470-93f2-4d35-8a11-641b2ca6aa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6F6E19-8516-4EC8-8F5E-E0341EE69224}">
  <ds:schemaRefs>
    <ds:schemaRef ds:uri="http://schemas.microsoft.com/office/2006/metadata/properties"/>
    <ds:schemaRef ds:uri="http://schemas.microsoft.com/office/infopath/2007/PartnerControls"/>
    <ds:schemaRef ds:uri="4a1c4470-93f2-4d35-8a11-641b2ca6aad7"/>
    <ds:schemaRef ds:uri="f3069790-cc08-45d2-8002-53996565a86b"/>
  </ds:schemaRefs>
</ds:datastoreItem>
</file>

<file path=customXml/itemProps2.xml><?xml version="1.0" encoding="utf-8"?>
<ds:datastoreItem xmlns:ds="http://schemas.openxmlformats.org/officeDocument/2006/customXml" ds:itemID="{9576CDFE-5091-4D13-9525-2F46690334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16A7DB-848F-44E3-AB52-39980FE9FE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069790-cc08-45d2-8002-53996565a86b"/>
    <ds:schemaRef ds:uri="4a1c4470-93f2-4d35-8a11-641b2ca6aa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701</TotalTime>
  <Words>166</Words>
  <Application>Microsoft Office PowerPoint</Application>
  <PresentationFormat>Personnalisé</PresentationFormat>
  <Paragraphs>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 New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Fougerouse Florence</dc:creator>
  <cp:lastModifiedBy>Pierre Eugenie</cp:lastModifiedBy>
  <cp:revision>50</cp:revision>
  <dcterms:created xsi:type="dcterms:W3CDTF">2022-01-25T09:17:50Z</dcterms:created>
  <dcterms:modified xsi:type="dcterms:W3CDTF">2022-12-09T08:42:21Z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0x0101007E5EA6CB3D0103439702A1FC04A5DA60</vt:lpwstr>
  </property>
  <property fmtid="{D5CDD505-2E9C-101B-9397-08002B2CF9AE}" pid="3" name="MediaServiceImageTags">
    <vt:lpwstr/>
  </property>
</Properties>
</file>