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9144000" cy="6858000" type="screen4x3"/>
  <p:notesSz cx="6797675" cy="987266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529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76" autoAdjust="0"/>
  </p:normalViewPr>
  <p:slideViewPr>
    <p:cSldViewPr>
      <p:cViewPr varScale="1">
        <p:scale>
          <a:sx n="84" d="100"/>
          <a:sy n="84" d="100"/>
        </p:scale>
        <p:origin x="-1402" y="-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2868F-797C-4549-A8C0-E52E6C685F72}" type="datetimeFigureOut">
              <a:rPr lang="fr-FR" smtClean="0"/>
              <a:t>04/05/2017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7573C-6166-489C-AAC4-64A72035ED11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081881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2868F-797C-4549-A8C0-E52E6C685F72}" type="datetimeFigureOut">
              <a:rPr lang="fr-FR" smtClean="0"/>
              <a:t>04/05/2017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7573C-6166-489C-AAC4-64A72035ED11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565198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2868F-797C-4549-A8C0-E52E6C685F72}" type="datetimeFigureOut">
              <a:rPr lang="fr-FR" smtClean="0"/>
              <a:t>04/05/2017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7573C-6166-489C-AAC4-64A72035ED11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7658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2868F-797C-4549-A8C0-E52E6C685F72}" type="datetimeFigureOut">
              <a:rPr lang="fr-FR" smtClean="0"/>
              <a:t>04/05/2017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7573C-6166-489C-AAC4-64A72035ED11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53382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2868F-797C-4549-A8C0-E52E6C685F72}" type="datetimeFigureOut">
              <a:rPr lang="fr-FR" smtClean="0"/>
              <a:t>04/05/2017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7573C-6166-489C-AAC4-64A72035ED11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002374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2868F-797C-4549-A8C0-E52E6C685F72}" type="datetimeFigureOut">
              <a:rPr lang="fr-FR" smtClean="0"/>
              <a:t>04/05/2017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7573C-6166-489C-AAC4-64A72035ED11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965811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2868F-797C-4549-A8C0-E52E6C685F72}" type="datetimeFigureOut">
              <a:rPr lang="fr-FR" smtClean="0"/>
              <a:t>04/05/2017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7573C-6166-489C-AAC4-64A72035ED11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13660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2868F-797C-4549-A8C0-E52E6C685F72}" type="datetimeFigureOut">
              <a:rPr lang="fr-FR" smtClean="0"/>
              <a:t>04/05/2017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7573C-6166-489C-AAC4-64A72035ED11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376165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2868F-797C-4549-A8C0-E52E6C685F72}" type="datetimeFigureOut">
              <a:rPr lang="fr-FR" smtClean="0"/>
              <a:t>04/05/2017</a:t>
            </a:fld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7573C-6166-489C-AAC4-64A72035ED11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196360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2868F-797C-4549-A8C0-E52E6C685F72}" type="datetimeFigureOut">
              <a:rPr lang="fr-FR" smtClean="0"/>
              <a:t>04/05/2017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7573C-6166-489C-AAC4-64A72035ED11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553286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2868F-797C-4549-A8C0-E52E6C685F72}" type="datetimeFigureOut">
              <a:rPr lang="fr-FR" smtClean="0"/>
              <a:t>04/05/2017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7573C-6166-489C-AAC4-64A72035ED11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365187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62868F-797C-4549-A8C0-E52E6C685F72}" type="datetimeFigureOut">
              <a:rPr lang="fr-FR" smtClean="0"/>
              <a:t>04/05/2017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D7573C-6166-489C-AAC4-64A72035ED11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4365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5" name="Imag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76874"/>
            <a:ext cx="9144000" cy="5481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0" y="1376874"/>
            <a:ext cx="9143998" cy="5481126"/>
          </a:xfrm>
          <a:prstGeom prst="rect">
            <a:avLst/>
          </a:prstGeom>
          <a:solidFill>
            <a:schemeClr val="bg1">
              <a:alpha val="4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/>
          </a:p>
        </p:txBody>
      </p:sp>
      <p:sp>
        <p:nvSpPr>
          <p:cNvPr id="9" name="Zone de texte 2"/>
          <p:cNvSpPr txBox="1">
            <a:spLocks noChangeArrowheads="1"/>
          </p:cNvSpPr>
          <p:nvPr/>
        </p:nvSpPr>
        <p:spPr bwMode="auto">
          <a:xfrm>
            <a:off x="1187624" y="3501008"/>
            <a:ext cx="6997700" cy="1633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fr-FR" sz="5400" dirty="0">
                <a:solidFill>
                  <a:srgbClr val="D51F59"/>
                </a:solidFill>
                <a:effectLst/>
                <a:latin typeface="Calibri"/>
                <a:ea typeface="Calibri"/>
                <a:cs typeface="Times New Roman"/>
              </a:rPr>
              <a:t> </a:t>
            </a:r>
            <a:r>
              <a:rPr lang="fr-FR" sz="5400" b="1" dirty="0" smtClean="0">
                <a:solidFill>
                  <a:srgbClr val="D51F59"/>
                </a:solidFill>
                <a:effectLst/>
                <a:latin typeface="Calibri"/>
                <a:ea typeface="Calibri"/>
                <a:cs typeface="Times New Roman"/>
              </a:rPr>
              <a:t>Etapes de recrutement</a:t>
            </a:r>
            <a:endParaRPr lang="fr-FR" sz="5400" dirty="0">
              <a:effectLst/>
              <a:latin typeface="Calibri"/>
              <a:ea typeface="Calibri"/>
              <a:cs typeface="Times New Roman"/>
            </a:endParaRPr>
          </a:p>
        </p:txBody>
      </p:sp>
      <p:cxnSp>
        <p:nvCxnSpPr>
          <p:cNvPr id="10" name="Connecteur droit 9"/>
          <p:cNvCxnSpPr/>
          <p:nvPr/>
        </p:nvCxnSpPr>
        <p:spPr>
          <a:xfrm>
            <a:off x="0" y="1376874"/>
            <a:ext cx="9143998" cy="0"/>
          </a:xfrm>
          <a:prstGeom prst="line">
            <a:avLst/>
          </a:prstGeom>
          <a:ln>
            <a:solidFill>
              <a:srgbClr val="D51F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/>
          <p:cNvCxnSpPr/>
          <p:nvPr/>
        </p:nvCxnSpPr>
        <p:spPr>
          <a:xfrm>
            <a:off x="0" y="7823200"/>
            <a:ext cx="7556500" cy="0"/>
          </a:xfrm>
          <a:prstGeom prst="line">
            <a:avLst/>
          </a:prstGeom>
          <a:noFill/>
          <a:ln w="9525" cap="flat" cmpd="sng" algn="ctr">
            <a:solidFill>
              <a:srgbClr val="D51F59"/>
            </a:solidFill>
            <a:prstDash val="solid"/>
          </a:ln>
          <a:effectLst/>
        </p:spPr>
      </p:cxnSp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5" name="Rectangle 10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54063" algn="l"/>
              </a:tabLst>
            </a:pPr>
            <a:r>
              <a:rPr kumimoji="0" 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fr-FR" sz="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54063" algn="l"/>
              </a:tabLst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12"/>
          <p:cNvSpPr>
            <a:spLocks noChangeArrowheads="1"/>
          </p:cNvSpPr>
          <p:nvPr/>
        </p:nvSpPr>
        <p:spPr bwMode="auto">
          <a:xfrm>
            <a:off x="0" y="914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54063" algn="l"/>
              </a:tabLst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339752" y="732656"/>
            <a:ext cx="1547738" cy="1832248"/>
          </a:xfrm>
          <a:prstGeom prst="rect">
            <a:avLst/>
          </a:prstGeom>
          <a:solidFill>
            <a:schemeClr val="bg1"/>
          </a:solidFill>
          <a:ln w="3175">
            <a:solidFill>
              <a:srgbClr val="D5295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056" name="Imag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0614" y="863592"/>
            <a:ext cx="1209576" cy="1566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ctangle 17"/>
          <p:cNvSpPr/>
          <p:nvPr/>
        </p:nvSpPr>
        <p:spPr>
          <a:xfrm>
            <a:off x="5436095" y="732656"/>
            <a:ext cx="1405661" cy="1832248"/>
          </a:xfrm>
          <a:prstGeom prst="rect">
            <a:avLst/>
          </a:prstGeom>
          <a:solidFill>
            <a:schemeClr val="bg1"/>
          </a:solidFill>
          <a:ln w="3175">
            <a:solidFill>
              <a:srgbClr val="D5295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054" name="Imag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8872" y="975049"/>
            <a:ext cx="1059546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82303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1263754" y="1196752"/>
            <a:ext cx="1509001" cy="1008112"/>
          </a:xfrm>
          <a:prstGeom prst="rect">
            <a:avLst/>
          </a:prstGeom>
          <a:solidFill>
            <a:srgbClr val="D52959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600" dirty="0" smtClean="0">
                <a:solidFill>
                  <a:schemeClr val="bg1"/>
                </a:solidFill>
              </a:rPr>
              <a:t>Analyse du poste de travail</a:t>
            </a:r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26" name="Flèche droite 25"/>
          <p:cNvSpPr/>
          <p:nvPr/>
        </p:nvSpPr>
        <p:spPr>
          <a:xfrm>
            <a:off x="3015679" y="1520788"/>
            <a:ext cx="504056" cy="360040"/>
          </a:xfrm>
          <a:prstGeom prst="rightArrow">
            <a:avLst/>
          </a:prstGeom>
          <a:solidFill>
            <a:srgbClr val="D52959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3662622" y="1196752"/>
            <a:ext cx="1509001" cy="1008112"/>
          </a:xfrm>
          <a:prstGeom prst="rect">
            <a:avLst/>
          </a:prstGeom>
          <a:solidFill>
            <a:srgbClr val="D52959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600" dirty="0" smtClean="0">
                <a:solidFill>
                  <a:schemeClr val="bg1"/>
                </a:solidFill>
              </a:rPr>
              <a:t>Définition de la fiche de poste</a:t>
            </a:r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28" name="Flèche droite 27"/>
          <p:cNvSpPr/>
          <p:nvPr/>
        </p:nvSpPr>
        <p:spPr>
          <a:xfrm>
            <a:off x="5411125" y="1520788"/>
            <a:ext cx="504056" cy="360040"/>
          </a:xfrm>
          <a:prstGeom prst="rightArrow">
            <a:avLst/>
          </a:prstGeom>
          <a:solidFill>
            <a:srgbClr val="D52959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6231351" y="1196752"/>
            <a:ext cx="1509001" cy="1008112"/>
          </a:xfrm>
          <a:prstGeom prst="rect">
            <a:avLst/>
          </a:prstGeom>
          <a:solidFill>
            <a:srgbClr val="D52959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600" dirty="0" smtClean="0">
                <a:solidFill>
                  <a:schemeClr val="bg1"/>
                </a:solidFill>
              </a:rPr>
              <a:t>Définition des critères de choix</a:t>
            </a:r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30" name="Flèche courbée vers la gauche 29"/>
          <p:cNvSpPr/>
          <p:nvPr/>
        </p:nvSpPr>
        <p:spPr>
          <a:xfrm>
            <a:off x="8028384" y="1520788"/>
            <a:ext cx="648072" cy="1656184"/>
          </a:xfrm>
          <a:prstGeom prst="curvedLeftArrow">
            <a:avLst/>
          </a:prstGeom>
          <a:solidFill>
            <a:srgbClr val="D52959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6243917" y="2356882"/>
            <a:ext cx="1509001" cy="1008112"/>
          </a:xfrm>
          <a:prstGeom prst="rect">
            <a:avLst/>
          </a:prstGeom>
          <a:solidFill>
            <a:srgbClr val="D52959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600" dirty="0" smtClean="0">
                <a:solidFill>
                  <a:schemeClr val="bg1"/>
                </a:solidFill>
              </a:rPr>
              <a:t>Profil du candidat et critères de sélection</a:t>
            </a:r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3635895" y="2348880"/>
            <a:ext cx="1509001" cy="1008112"/>
          </a:xfrm>
          <a:prstGeom prst="rect">
            <a:avLst/>
          </a:prstGeom>
          <a:solidFill>
            <a:srgbClr val="D52959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600" dirty="0" smtClean="0">
                <a:solidFill>
                  <a:schemeClr val="bg1"/>
                </a:solidFill>
              </a:rPr>
              <a:t>Choix de la source de recrutement</a:t>
            </a:r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1259632" y="2356882"/>
            <a:ext cx="1509001" cy="1008112"/>
          </a:xfrm>
          <a:prstGeom prst="rect">
            <a:avLst/>
          </a:prstGeom>
          <a:solidFill>
            <a:srgbClr val="D52959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600" dirty="0" smtClean="0">
                <a:solidFill>
                  <a:schemeClr val="bg1"/>
                </a:solidFill>
              </a:rPr>
              <a:t>Rédaction de l’annonce en fonction des critères</a:t>
            </a:r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1262799" y="3509010"/>
            <a:ext cx="6490119" cy="504056"/>
          </a:xfrm>
          <a:prstGeom prst="rect">
            <a:avLst/>
          </a:prstGeom>
          <a:solidFill>
            <a:srgbClr val="D52959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600" dirty="0" smtClean="0">
                <a:solidFill>
                  <a:schemeClr val="bg1"/>
                </a:solidFill>
              </a:rPr>
              <a:t>Choix des supports et date</a:t>
            </a:r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35" name="Flèche droite 34"/>
          <p:cNvSpPr/>
          <p:nvPr/>
        </p:nvSpPr>
        <p:spPr>
          <a:xfrm rot="10800000">
            <a:off x="5460248" y="2680918"/>
            <a:ext cx="504056" cy="360040"/>
          </a:xfrm>
          <a:prstGeom prst="rightArrow">
            <a:avLst/>
          </a:prstGeom>
          <a:solidFill>
            <a:srgbClr val="D52959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36" name="Flèche droite 35"/>
          <p:cNvSpPr/>
          <p:nvPr/>
        </p:nvSpPr>
        <p:spPr>
          <a:xfrm rot="10800000">
            <a:off x="2915816" y="2680919"/>
            <a:ext cx="504056" cy="360040"/>
          </a:xfrm>
          <a:prstGeom prst="rightArrow">
            <a:avLst/>
          </a:prstGeom>
          <a:solidFill>
            <a:srgbClr val="D52959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37" name="Flèche courbée vers la droite 36"/>
          <p:cNvSpPr/>
          <p:nvPr/>
        </p:nvSpPr>
        <p:spPr>
          <a:xfrm>
            <a:off x="611560" y="2680919"/>
            <a:ext cx="504056" cy="1224135"/>
          </a:xfrm>
          <a:prstGeom prst="curvedRightArrow">
            <a:avLst/>
          </a:prstGeom>
          <a:solidFill>
            <a:srgbClr val="D52959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1259632" y="4301098"/>
            <a:ext cx="1509001" cy="432048"/>
          </a:xfrm>
          <a:prstGeom prst="rect">
            <a:avLst/>
          </a:prstGeom>
          <a:solidFill>
            <a:srgbClr val="D52959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600" dirty="0" smtClean="0">
                <a:solidFill>
                  <a:schemeClr val="bg1"/>
                </a:solidFill>
              </a:rPr>
              <a:t>Parution</a:t>
            </a:r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2942421" y="4301098"/>
            <a:ext cx="1509001" cy="432048"/>
          </a:xfrm>
          <a:prstGeom prst="rect">
            <a:avLst/>
          </a:prstGeom>
          <a:solidFill>
            <a:srgbClr val="D52959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600" dirty="0" smtClean="0">
                <a:solidFill>
                  <a:schemeClr val="bg1"/>
                </a:solidFill>
              </a:rPr>
              <a:t>Réception des candidatures</a:t>
            </a:r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4572000" y="4301098"/>
            <a:ext cx="1509001" cy="432048"/>
          </a:xfrm>
          <a:prstGeom prst="rect">
            <a:avLst/>
          </a:prstGeom>
          <a:solidFill>
            <a:srgbClr val="D52959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600" dirty="0" smtClean="0">
                <a:solidFill>
                  <a:schemeClr val="bg1"/>
                </a:solidFill>
              </a:rPr>
              <a:t>Décryptage et tri des CV</a:t>
            </a:r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6231350" y="4301098"/>
            <a:ext cx="1509001" cy="432048"/>
          </a:xfrm>
          <a:prstGeom prst="rect">
            <a:avLst/>
          </a:prstGeom>
          <a:solidFill>
            <a:srgbClr val="D52959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600" dirty="0" smtClean="0">
                <a:solidFill>
                  <a:schemeClr val="bg1"/>
                </a:solidFill>
              </a:rPr>
              <a:t>Présélection</a:t>
            </a:r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43" name="Flèche droite 42"/>
          <p:cNvSpPr/>
          <p:nvPr/>
        </p:nvSpPr>
        <p:spPr>
          <a:xfrm rot="5400000">
            <a:off x="1943708" y="4041068"/>
            <a:ext cx="252028" cy="180020"/>
          </a:xfrm>
          <a:prstGeom prst="rightArrow">
            <a:avLst/>
          </a:prstGeom>
          <a:solidFill>
            <a:srgbClr val="D52959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44" name="Flèche droite 43"/>
          <p:cNvSpPr/>
          <p:nvPr/>
        </p:nvSpPr>
        <p:spPr>
          <a:xfrm rot="5400000">
            <a:off x="3527884" y="4041068"/>
            <a:ext cx="252028" cy="180020"/>
          </a:xfrm>
          <a:prstGeom prst="rightArrow">
            <a:avLst/>
          </a:prstGeom>
          <a:solidFill>
            <a:srgbClr val="D52959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45" name="Flèche droite 44"/>
          <p:cNvSpPr/>
          <p:nvPr/>
        </p:nvSpPr>
        <p:spPr>
          <a:xfrm rot="5400000">
            <a:off x="5148064" y="4041068"/>
            <a:ext cx="252028" cy="180020"/>
          </a:xfrm>
          <a:prstGeom prst="rightArrow">
            <a:avLst/>
          </a:prstGeom>
          <a:solidFill>
            <a:srgbClr val="D52959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46" name="Flèche droite 45"/>
          <p:cNvSpPr/>
          <p:nvPr/>
        </p:nvSpPr>
        <p:spPr>
          <a:xfrm rot="5400000">
            <a:off x="6768244" y="4041068"/>
            <a:ext cx="252028" cy="180020"/>
          </a:xfrm>
          <a:prstGeom prst="rightArrow">
            <a:avLst/>
          </a:prstGeom>
          <a:solidFill>
            <a:srgbClr val="D52959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6195301" y="4983460"/>
            <a:ext cx="1731360" cy="1008112"/>
          </a:xfrm>
          <a:prstGeom prst="rect">
            <a:avLst/>
          </a:prstGeom>
          <a:solidFill>
            <a:srgbClr val="D52959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bg1"/>
                </a:solidFill>
              </a:rPr>
              <a:t>Convocations</a:t>
            </a:r>
          </a:p>
          <a:p>
            <a:pPr algn="ctr"/>
            <a:r>
              <a:rPr lang="fr-FR" sz="1200" dirty="0" smtClean="0">
                <a:solidFill>
                  <a:schemeClr val="bg1"/>
                </a:solidFill>
              </a:rPr>
              <a:t>1</a:t>
            </a:r>
            <a:r>
              <a:rPr lang="fr-FR" sz="1200" baseline="30000" dirty="0" smtClean="0">
                <a:solidFill>
                  <a:schemeClr val="bg1"/>
                </a:solidFill>
              </a:rPr>
              <a:t>er</a:t>
            </a:r>
            <a:r>
              <a:rPr lang="fr-FR" sz="1200" dirty="0" smtClean="0">
                <a:solidFill>
                  <a:schemeClr val="bg1"/>
                </a:solidFill>
              </a:rPr>
              <a:t> entretien</a:t>
            </a:r>
          </a:p>
          <a:p>
            <a:pPr algn="ctr"/>
            <a:r>
              <a:rPr lang="fr-FR" sz="1200" dirty="0" smtClean="0">
                <a:solidFill>
                  <a:schemeClr val="bg1"/>
                </a:solidFill>
              </a:rPr>
              <a:t>2</a:t>
            </a:r>
            <a:r>
              <a:rPr lang="fr-FR" sz="1200" baseline="30000" dirty="0" smtClean="0">
                <a:solidFill>
                  <a:schemeClr val="bg1"/>
                </a:solidFill>
              </a:rPr>
              <a:t>ème</a:t>
            </a:r>
            <a:r>
              <a:rPr lang="fr-FR" sz="1200" dirty="0" smtClean="0">
                <a:solidFill>
                  <a:schemeClr val="bg1"/>
                </a:solidFill>
              </a:rPr>
              <a:t> entretien</a:t>
            </a:r>
          </a:p>
          <a:p>
            <a:pPr algn="ctr"/>
            <a:r>
              <a:rPr lang="fr-FR" sz="1200" dirty="0" smtClean="0">
                <a:solidFill>
                  <a:schemeClr val="bg1"/>
                </a:solidFill>
              </a:rPr>
              <a:t>Sélection/concertation</a:t>
            </a:r>
            <a:endParaRPr lang="fr-FR" sz="1200" dirty="0">
              <a:solidFill>
                <a:schemeClr val="bg1"/>
              </a:solidFill>
            </a:endParaRPr>
          </a:p>
        </p:txBody>
      </p:sp>
      <p:sp>
        <p:nvSpPr>
          <p:cNvPr id="48" name="Flèche droite 47"/>
          <p:cNvSpPr/>
          <p:nvPr/>
        </p:nvSpPr>
        <p:spPr>
          <a:xfrm rot="5400000">
            <a:off x="6768244" y="4756006"/>
            <a:ext cx="252028" cy="180020"/>
          </a:xfrm>
          <a:prstGeom prst="rightArrow">
            <a:avLst/>
          </a:prstGeom>
          <a:solidFill>
            <a:srgbClr val="D52959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4519577" y="4996388"/>
            <a:ext cx="1509001" cy="432048"/>
          </a:xfrm>
          <a:prstGeom prst="rect">
            <a:avLst/>
          </a:prstGeom>
          <a:solidFill>
            <a:srgbClr val="D52959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600" dirty="0" smtClean="0">
                <a:solidFill>
                  <a:schemeClr val="bg1"/>
                </a:solidFill>
              </a:rPr>
              <a:t>Candidatures refusées</a:t>
            </a:r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50" name="Flèche droite 49"/>
          <p:cNvSpPr/>
          <p:nvPr/>
        </p:nvSpPr>
        <p:spPr>
          <a:xfrm rot="5400000">
            <a:off x="5148063" y="4761148"/>
            <a:ext cx="252028" cy="180020"/>
          </a:xfrm>
          <a:prstGeom prst="rightArrow">
            <a:avLst/>
          </a:prstGeom>
          <a:solidFill>
            <a:srgbClr val="D52959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51" name="Flèche droite 50"/>
          <p:cNvSpPr/>
          <p:nvPr/>
        </p:nvSpPr>
        <p:spPr>
          <a:xfrm rot="10800000">
            <a:off x="6023591" y="5113037"/>
            <a:ext cx="166101" cy="198749"/>
          </a:xfrm>
          <a:prstGeom prst="rightArrow">
            <a:avLst/>
          </a:prstGeom>
          <a:solidFill>
            <a:srgbClr val="D52959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52" name="Flèche droite 51"/>
          <p:cNvSpPr/>
          <p:nvPr/>
        </p:nvSpPr>
        <p:spPr>
          <a:xfrm rot="10800000">
            <a:off x="5689838" y="5589239"/>
            <a:ext cx="504056" cy="360040"/>
          </a:xfrm>
          <a:prstGeom prst="rightArrow">
            <a:avLst/>
          </a:prstGeom>
          <a:solidFill>
            <a:srgbClr val="D52959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3382154" y="5589240"/>
            <a:ext cx="2292404" cy="720080"/>
          </a:xfrm>
          <a:prstGeom prst="rect">
            <a:avLst/>
          </a:prstGeom>
          <a:solidFill>
            <a:srgbClr val="D52959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600" dirty="0" smtClean="0">
                <a:solidFill>
                  <a:schemeClr val="bg1"/>
                </a:solidFill>
              </a:rPr>
              <a:t>Choix final Accueil / Intégration</a:t>
            </a:r>
            <a:endParaRPr lang="fr-FR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730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1633</TotalTime>
  <Words>68</Words>
  <Application>Microsoft Office PowerPoint</Application>
  <PresentationFormat>Affichage à l'écran (4:3)</PresentationFormat>
  <Paragraphs>19</Paragraphs>
  <Slides>2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3" baseType="lpstr">
      <vt:lpstr>Thème Office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ltrembli</dc:creator>
  <cp:lastModifiedBy>Dian Lydie</cp:lastModifiedBy>
  <cp:revision>14</cp:revision>
  <cp:lastPrinted>2017-04-26T13:02:23Z</cp:lastPrinted>
  <dcterms:created xsi:type="dcterms:W3CDTF">2017-04-25T09:57:07Z</dcterms:created>
  <dcterms:modified xsi:type="dcterms:W3CDTF">2017-05-04T08:15:52Z</dcterms:modified>
</cp:coreProperties>
</file>