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4"/>
  </p:sldMasterIdLst>
  <p:sldIdLst>
    <p:sldId id="270" r:id="rId5"/>
  </p:sldIdLst>
  <p:sldSz cx="7559675" cy="10691813"/>
  <p:notesSz cx="6858000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harlotte Engelstein " initials="CE" lastIdx="6" clrIdx="0">
    <p:extLst>
      <p:ext uri="{19B8F6BF-5375-455C-9EA6-DF929625EA0E}">
        <p15:presenceInfo xmlns:p15="http://schemas.microsoft.com/office/powerpoint/2012/main" userId="Charlotte Engelstein 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5571A0"/>
    <a:srgbClr val="768EAA"/>
    <a:srgbClr val="CAE7E7"/>
    <a:srgbClr val="75916F"/>
    <a:srgbClr val="A2473E"/>
    <a:srgbClr val="3A94B2"/>
    <a:srgbClr val="EEC84B"/>
    <a:srgbClr val="4DD1F3"/>
    <a:srgbClr val="3DCAC7"/>
    <a:srgbClr val="85C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4CD4E95-6C1D-4598-837E-AE4988CFF299}" v="29" dt="2022-09-21T15:11:54.8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353" autoAdjust="0"/>
    <p:restoredTop sz="94660"/>
  </p:normalViewPr>
  <p:slideViewPr>
    <p:cSldViewPr snapToGrid="0">
      <p:cViewPr varScale="1">
        <p:scale>
          <a:sx n="69" d="100"/>
          <a:sy n="69" d="100"/>
        </p:scale>
        <p:origin x="3114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presProps" Target="pres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commentAuthors" Target="commentAuthors.xml"/><Relationship Id="rId11" Type="http://schemas.microsoft.com/office/2015/10/relationships/revisionInfo" Target="revisionInfo.xml"/><Relationship Id="rId5" Type="http://schemas.openxmlformats.org/officeDocument/2006/relationships/slide" Target="slides/slide1.xml"/><Relationship Id="rId10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66976" y="1749795"/>
            <a:ext cx="6425724" cy="3722335"/>
          </a:xfrm>
        </p:spPr>
        <p:txBody>
          <a:bodyPr anchor="b"/>
          <a:lstStyle>
            <a:lvl1pPr algn="ctr">
              <a:defRPr sz="496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44960" y="5615678"/>
            <a:ext cx="5669756" cy="2581379"/>
          </a:xfrm>
        </p:spPr>
        <p:txBody>
          <a:bodyPr/>
          <a:lstStyle>
            <a:lvl1pPr marL="0" indent="0" algn="ctr">
              <a:buNone/>
              <a:defRPr sz="1984"/>
            </a:lvl1pPr>
            <a:lvl2pPr marL="377967" indent="0" algn="ctr">
              <a:buNone/>
              <a:defRPr sz="1653"/>
            </a:lvl2pPr>
            <a:lvl3pPr marL="755934" indent="0" algn="ctr">
              <a:buNone/>
              <a:defRPr sz="1488"/>
            </a:lvl3pPr>
            <a:lvl4pPr marL="1133902" indent="0" algn="ctr">
              <a:buNone/>
              <a:defRPr sz="1323"/>
            </a:lvl4pPr>
            <a:lvl5pPr marL="1511869" indent="0" algn="ctr">
              <a:buNone/>
              <a:defRPr sz="1323"/>
            </a:lvl5pPr>
            <a:lvl6pPr marL="1889836" indent="0" algn="ctr">
              <a:buNone/>
              <a:defRPr sz="1323"/>
            </a:lvl6pPr>
            <a:lvl7pPr marL="2267803" indent="0" algn="ctr">
              <a:buNone/>
              <a:defRPr sz="1323"/>
            </a:lvl7pPr>
            <a:lvl8pPr marL="2645771" indent="0" algn="ctr">
              <a:buNone/>
              <a:defRPr sz="1323"/>
            </a:lvl8pPr>
            <a:lvl9pPr marL="3023738" indent="0" algn="ctr">
              <a:buNone/>
              <a:defRPr sz="1323"/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0FA25-7BDC-42B7-9ED1-D8EECB8AEFCE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973F-C230-4CED-A0CA-2F889B2432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0340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0FA25-7BDC-42B7-9ED1-D8EECB8AEFCE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973F-C230-4CED-A0CA-2F889B2432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9515199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5791" y="2665532"/>
            <a:ext cx="6520220" cy="4447496"/>
          </a:xfrm>
        </p:spPr>
        <p:txBody>
          <a:bodyPr anchor="b"/>
          <a:lstStyle>
            <a:lvl1pPr>
              <a:defRPr sz="496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5791" y="7155103"/>
            <a:ext cx="6520220" cy="2338833"/>
          </a:xfrm>
        </p:spPr>
        <p:txBody>
          <a:bodyPr/>
          <a:lstStyle>
            <a:lvl1pPr marL="0" indent="0">
              <a:buNone/>
              <a:defRPr sz="1984">
                <a:solidFill>
                  <a:schemeClr val="tx1"/>
                </a:solidFill>
              </a:defRPr>
            </a:lvl1pPr>
            <a:lvl2pPr marL="377967" indent="0">
              <a:buNone/>
              <a:defRPr sz="1653">
                <a:solidFill>
                  <a:schemeClr val="tx1">
                    <a:tint val="75000"/>
                  </a:schemeClr>
                </a:solidFill>
              </a:defRPr>
            </a:lvl2pPr>
            <a:lvl3pPr marL="755934" indent="0">
              <a:buNone/>
              <a:defRPr sz="1488">
                <a:solidFill>
                  <a:schemeClr val="tx1">
                    <a:tint val="75000"/>
                  </a:schemeClr>
                </a:solidFill>
              </a:defRPr>
            </a:lvl3pPr>
            <a:lvl4pPr marL="1133902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1869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89836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7803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577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3738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0FA25-7BDC-42B7-9ED1-D8EECB8AEFCE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973F-C230-4CED-A0CA-2F889B2432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49637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19728" y="2846200"/>
            <a:ext cx="3212862" cy="678385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27085" y="2846200"/>
            <a:ext cx="3212862" cy="6783857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0FA25-7BDC-42B7-9ED1-D8EECB8AEFCE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973F-C230-4CED-A0CA-2F889B2432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67951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569242"/>
            <a:ext cx="6520220" cy="2066590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20713" y="2620980"/>
            <a:ext cx="3198096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20713" y="3905482"/>
            <a:ext cx="3198096" cy="5744375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827086" y="2620980"/>
            <a:ext cx="3213847" cy="1284502"/>
          </a:xfrm>
        </p:spPr>
        <p:txBody>
          <a:bodyPr anchor="b"/>
          <a:lstStyle>
            <a:lvl1pPr marL="0" indent="0">
              <a:buNone/>
              <a:defRPr sz="1984" b="1"/>
            </a:lvl1pPr>
            <a:lvl2pPr marL="377967" indent="0">
              <a:buNone/>
              <a:defRPr sz="1653" b="1"/>
            </a:lvl2pPr>
            <a:lvl3pPr marL="755934" indent="0">
              <a:buNone/>
              <a:defRPr sz="1488" b="1"/>
            </a:lvl3pPr>
            <a:lvl4pPr marL="1133902" indent="0">
              <a:buNone/>
              <a:defRPr sz="1323" b="1"/>
            </a:lvl4pPr>
            <a:lvl5pPr marL="1511869" indent="0">
              <a:buNone/>
              <a:defRPr sz="1323" b="1"/>
            </a:lvl5pPr>
            <a:lvl6pPr marL="1889836" indent="0">
              <a:buNone/>
              <a:defRPr sz="1323" b="1"/>
            </a:lvl6pPr>
            <a:lvl7pPr marL="2267803" indent="0">
              <a:buNone/>
              <a:defRPr sz="1323" b="1"/>
            </a:lvl7pPr>
            <a:lvl8pPr marL="2645771" indent="0">
              <a:buNone/>
              <a:defRPr sz="1323" b="1"/>
            </a:lvl8pPr>
            <a:lvl9pPr marL="3023738" indent="0">
              <a:buNone/>
              <a:defRPr sz="1323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827086" y="3905482"/>
            <a:ext cx="3213847" cy="5744375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0FA25-7BDC-42B7-9ED1-D8EECB8AEFCE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973F-C230-4CED-A0CA-2F889B2432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5724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0FA25-7BDC-42B7-9ED1-D8EECB8AEFCE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973F-C230-4CED-A0CA-2F889B2432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2565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0FA25-7BDC-42B7-9ED1-D8EECB8AEFCE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973F-C230-4CED-A0CA-2F889B2432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98923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3847" y="1539425"/>
            <a:ext cx="3827085" cy="7598117"/>
          </a:xfrm>
        </p:spPr>
        <p:txBody>
          <a:bodyPr/>
          <a:lstStyle>
            <a:lvl1pPr>
              <a:defRPr sz="2645"/>
            </a:lvl1pPr>
            <a:lvl2pPr>
              <a:defRPr sz="2315"/>
            </a:lvl2pPr>
            <a:lvl3pPr>
              <a:defRPr sz="1984"/>
            </a:lvl3pPr>
            <a:lvl4pPr>
              <a:defRPr sz="1653"/>
            </a:lvl4pPr>
            <a:lvl5pPr>
              <a:defRPr sz="1653"/>
            </a:lvl5pPr>
            <a:lvl6pPr>
              <a:defRPr sz="1653"/>
            </a:lvl6pPr>
            <a:lvl7pPr>
              <a:defRPr sz="1653"/>
            </a:lvl7pPr>
            <a:lvl8pPr>
              <a:defRPr sz="1653"/>
            </a:lvl8pPr>
            <a:lvl9pPr>
              <a:defRPr sz="1653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0FA25-7BDC-42B7-9ED1-D8EECB8AEFCE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973F-C230-4CED-A0CA-2F889B2432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014806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712" y="712788"/>
            <a:ext cx="2438192" cy="2494756"/>
          </a:xfrm>
        </p:spPr>
        <p:txBody>
          <a:bodyPr anchor="b"/>
          <a:lstStyle>
            <a:lvl1pPr>
              <a:defRPr sz="2645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213847" y="1539425"/>
            <a:ext cx="3827085" cy="7598117"/>
          </a:xfrm>
        </p:spPr>
        <p:txBody>
          <a:bodyPr anchor="t"/>
          <a:lstStyle>
            <a:lvl1pPr marL="0" indent="0">
              <a:buNone/>
              <a:defRPr sz="2645"/>
            </a:lvl1pPr>
            <a:lvl2pPr marL="377967" indent="0">
              <a:buNone/>
              <a:defRPr sz="2315"/>
            </a:lvl2pPr>
            <a:lvl3pPr marL="755934" indent="0">
              <a:buNone/>
              <a:defRPr sz="1984"/>
            </a:lvl3pPr>
            <a:lvl4pPr marL="1133902" indent="0">
              <a:buNone/>
              <a:defRPr sz="1653"/>
            </a:lvl4pPr>
            <a:lvl5pPr marL="1511869" indent="0">
              <a:buNone/>
              <a:defRPr sz="1653"/>
            </a:lvl5pPr>
            <a:lvl6pPr marL="1889836" indent="0">
              <a:buNone/>
              <a:defRPr sz="1653"/>
            </a:lvl6pPr>
            <a:lvl7pPr marL="2267803" indent="0">
              <a:buNone/>
              <a:defRPr sz="1653"/>
            </a:lvl7pPr>
            <a:lvl8pPr marL="2645771" indent="0">
              <a:buNone/>
              <a:defRPr sz="1653"/>
            </a:lvl8pPr>
            <a:lvl9pPr marL="3023738" indent="0">
              <a:buNone/>
              <a:defRPr sz="1653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20712" y="3207544"/>
            <a:ext cx="2438192" cy="5942372"/>
          </a:xfrm>
        </p:spPr>
        <p:txBody>
          <a:bodyPr/>
          <a:lstStyle>
            <a:lvl1pPr marL="0" indent="0">
              <a:buNone/>
              <a:defRPr sz="1323"/>
            </a:lvl1pPr>
            <a:lvl2pPr marL="377967" indent="0">
              <a:buNone/>
              <a:defRPr sz="1157"/>
            </a:lvl2pPr>
            <a:lvl3pPr marL="755934" indent="0">
              <a:buNone/>
              <a:defRPr sz="992"/>
            </a:lvl3pPr>
            <a:lvl4pPr marL="1133902" indent="0">
              <a:buNone/>
              <a:defRPr sz="827"/>
            </a:lvl4pPr>
            <a:lvl5pPr marL="1511869" indent="0">
              <a:buNone/>
              <a:defRPr sz="827"/>
            </a:lvl5pPr>
            <a:lvl6pPr marL="1889836" indent="0">
              <a:buNone/>
              <a:defRPr sz="827"/>
            </a:lvl6pPr>
            <a:lvl7pPr marL="2267803" indent="0">
              <a:buNone/>
              <a:defRPr sz="827"/>
            </a:lvl7pPr>
            <a:lvl8pPr marL="2645771" indent="0">
              <a:buNone/>
              <a:defRPr sz="827"/>
            </a:lvl8pPr>
            <a:lvl9pPr marL="3023738" indent="0">
              <a:buNone/>
              <a:defRPr sz="827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0FA25-7BDC-42B7-9ED1-D8EECB8AEFCE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973F-C230-4CED-A0CA-2F889B2432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972401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0FA25-7BDC-42B7-9ED1-D8EECB8AEFCE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973F-C230-4CED-A0CA-2F889B2432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38852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5409893" y="569240"/>
            <a:ext cx="1630055" cy="9060817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19728" y="569240"/>
            <a:ext cx="4795669" cy="9060817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90FA25-7BDC-42B7-9ED1-D8EECB8AEFCE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A3973F-C230-4CED-A0CA-2F889B2432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38926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519728" y="569242"/>
            <a:ext cx="6520220" cy="206659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9728" y="2846200"/>
            <a:ext cx="6520220" cy="678385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9728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90FA25-7BDC-42B7-9ED1-D8EECB8AEFCE}" type="datetimeFigureOut">
              <a:rPr lang="fr-FR" smtClean="0"/>
              <a:t>16/12/2022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04143" y="9909729"/>
            <a:ext cx="2551390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339020" y="9909729"/>
            <a:ext cx="1700927" cy="56924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92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A3973F-C230-4CED-A0CA-2F889B2432B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75432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755934" rtl="0" eaLnBrk="1" latinLnBrk="0" hangingPunct="1">
        <a:lnSpc>
          <a:spcPct val="90000"/>
        </a:lnSpc>
        <a:spcBef>
          <a:spcPct val="0"/>
        </a:spcBef>
        <a:buNone/>
        <a:defRPr sz="363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88984" indent="-188984" algn="l" defTabSz="755934" rtl="0" eaLnBrk="1" latinLnBrk="0" hangingPunct="1">
        <a:lnSpc>
          <a:spcPct val="90000"/>
        </a:lnSpc>
        <a:spcBef>
          <a:spcPts val="827"/>
        </a:spcBef>
        <a:buFont typeface="Arial" panose="020B0604020202020204" pitchFamily="34" charset="0"/>
        <a:buChar char="•"/>
        <a:defRPr sz="2315" kern="1200">
          <a:solidFill>
            <a:schemeClr val="tx1"/>
          </a:solidFill>
          <a:latin typeface="+mn-lt"/>
          <a:ea typeface="+mn-ea"/>
          <a:cs typeface="+mn-cs"/>
        </a:defRPr>
      </a:lvl1pPr>
      <a:lvl2pPr marL="566951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944918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653" kern="1200">
          <a:solidFill>
            <a:schemeClr val="tx1"/>
          </a:solidFill>
          <a:latin typeface="+mn-lt"/>
          <a:ea typeface="+mn-ea"/>
          <a:cs typeface="+mn-cs"/>
        </a:defRPr>
      </a:lvl3pPr>
      <a:lvl4pPr marL="1322885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700853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2078820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456787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834754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212722" indent="-188984" algn="l" defTabSz="755934" rtl="0" eaLnBrk="1" latinLnBrk="0" hangingPunct="1">
        <a:lnSpc>
          <a:spcPct val="90000"/>
        </a:lnSpc>
        <a:spcBef>
          <a:spcPts val="413"/>
        </a:spcBef>
        <a:buFont typeface="Arial" panose="020B0604020202020204" pitchFamily="34" charset="0"/>
        <a:buChar char="•"/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1pPr>
      <a:lvl2pPr marL="377967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2pPr>
      <a:lvl3pPr marL="755934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3pPr>
      <a:lvl4pPr marL="1133902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4pPr>
      <a:lvl5pPr marL="1511869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5pPr>
      <a:lvl6pPr marL="1889836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6pPr>
      <a:lvl7pPr marL="2267803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7pPr>
      <a:lvl8pPr marL="2645771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8pPr>
      <a:lvl9pPr marL="3023738" algn="l" defTabSz="755934" rtl="0" eaLnBrk="1" latinLnBrk="0" hangingPunct="1">
        <a:defRPr sz="1488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emf"/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789468" y="4999377"/>
            <a:ext cx="3722840" cy="306206"/>
          </a:xfrm>
          <a:prstGeom prst="rect">
            <a:avLst/>
          </a:prstGeom>
          <a:solidFill>
            <a:srgbClr val="768EAA"/>
          </a:solidFill>
        </p:spPr>
        <p:txBody>
          <a:bodyPr wrap="square">
            <a:spAutoFit/>
          </a:bodyPr>
          <a:lstStyle/>
          <a:p>
            <a:r>
              <a:rPr lang="fr-FR" sz="1400" b="1" dirty="0">
                <a:solidFill>
                  <a:schemeClr val="bg1"/>
                </a:solidFill>
                <a:cs typeface="Arial" panose="020B0604020202020204" pitchFamily="34" charset="0"/>
              </a:rPr>
              <a:t>AVEC CETTE FORMATION, VOUS POURREZ : </a:t>
            </a:r>
            <a:endParaRPr lang="fr-FR" sz="1400" dirty="0">
              <a:solidFill>
                <a:schemeClr val="bg1"/>
              </a:solidFill>
              <a:cs typeface="Arial" panose="020B0604020202020204" pitchFamily="34" charset="0"/>
            </a:endParaRPr>
          </a:p>
        </p:txBody>
      </p:sp>
      <p:pic>
        <p:nvPicPr>
          <p:cNvPr id="20" name="Image 1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142622" y="9915267"/>
            <a:ext cx="1268942" cy="651022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557282" y="5437673"/>
            <a:ext cx="564032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sz="1400" dirty="0"/>
              <a:t>Réaliser des ouvrages en béton armé coffrés en traditionnel</a:t>
            </a:r>
          </a:p>
          <a:p>
            <a:endParaRPr lang="fr-FR" sz="14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sz="1400" dirty="0"/>
              <a:t>Construire des ouvrages en maçonnerie (comprend la réalisation d’enduits et des éléments de finition)</a:t>
            </a:r>
          </a:p>
          <a:p>
            <a:endParaRPr lang="fr-FR" sz="1400" dirty="0"/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fr-FR" sz="1400" dirty="0"/>
              <a:t>Réaliser des dallages et des planchers de type poutrelles hourdis</a:t>
            </a:r>
          </a:p>
        </p:txBody>
      </p:sp>
      <p:sp>
        <p:nvSpPr>
          <p:cNvPr id="7" name="Rectangle 6"/>
          <p:cNvSpPr/>
          <p:nvPr/>
        </p:nvSpPr>
        <p:spPr>
          <a:xfrm>
            <a:off x="47471" y="9052431"/>
            <a:ext cx="755967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rtl="0" fontAlgn="base"/>
            <a:r>
              <a:rPr lang="fr-FR" sz="1400" b="1" i="0" u="none" strike="noStrike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Vous souhaitez en savoir plus</a:t>
            </a:r>
            <a:r>
              <a:rPr lang="fr-FR" sz="1400" b="0" i="0" u="none" strike="noStrike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,</a:t>
            </a:r>
            <a:r>
              <a:rPr lang="en-US" sz="1400" b="0" i="0" dirty="0">
                <a:solidFill>
                  <a:srgbClr val="FF0000"/>
                </a:solidFill>
                <a:effectLst/>
                <a:latin typeface="Calibri" panose="020F0502020204030204" pitchFamily="34" charset="0"/>
              </a:rPr>
              <a:t>​</a:t>
            </a:r>
          </a:p>
          <a:p>
            <a:pPr algn="ctr" rtl="0" fontAlgn="base"/>
            <a:r>
              <a:rPr lang="fr-FR" sz="1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Contactez </a:t>
            </a:r>
          </a:p>
          <a:p>
            <a:pPr algn="ctr" rtl="0" fontAlgn="base"/>
            <a:r>
              <a:rPr lang="fr-FR" sz="14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Cécile</a:t>
            </a:r>
            <a:r>
              <a:rPr lang="fr-FR" sz="1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fr-FR" sz="14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PONTIE</a:t>
            </a:r>
            <a:r>
              <a:rPr lang="fr-FR" sz="1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au 06 50 38 58 91 </a:t>
            </a:r>
            <a:endParaRPr lang="fr-FR" sz="1400" dirty="0">
              <a:solidFill>
                <a:srgbClr val="000000"/>
              </a:solidFill>
              <a:latin typeface="Calibri" panose="020F0502020204030204" pitchFamily="34" charset="0"/>
            </a:endParaRPr>
          </a:p>
          <a:p>
            <a:pPr algn="ctr" rtl="0" fontAlgn="base"/>
            <a:r>
              <a:rPr lang="fr-FR" sz="14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Bruno</a:t>
            </a:r>
            <a:r>
              <a:rPr lang="fr-FR" sz="1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</a:t>
            </a:r>
            <a:r>
              <a:rPr lang="fr-FR" sz="1400" b="1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BARNIER</a:t>
            </a:r>
            <a:r>
              <a:rPr lang="fr-FR" sz="1400" b="0" i="0" u="none" strike="noStrike" dirty="0">
                <a:solidFill>
                  <a:srgbClr val="000000"/>
                </a:solidFill>
                <a:effectLst/>
                <a:latin typeface="Calibri" panose="020F0502020204030204" pitchFamily="34" charset="0"/>
              </a:rPr>
              <a:t> au 06 20 25 50 44</a:t>
            </a:r>
            <a:endParaRPr lang="en-US" sz="1400" b="0" i="0" dirty="0">
              <a:solidFill>
                <a:srgbClr val="000000"/>
              </a:solidFill>
              <a:effectLst/>
              <a:latin typeface="Segoe UI" panose="020B0502040204020203" pitchFamily="34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789468" y="7121164"/>
            <a:ext cx="3722840" cy="314566"/>
          </a:xfrm>
          <a:prstGeom prst="rect">
            <a:avLst/>
          </a:prstGeom>
          <a:solidFill>
            <a:srgbClr val="768EAA"/>
          </a:solidFill>
        </p:spPr>
        <p:txBody>
          <a:bodyPr wrap="square">
            <a:spAutoFit/>
          </a:bodyPr>
          <a:lstStyle/>
          <a:p>
            <a:r>
              <a:rPr lang="fr-FR" sz="1400" b="1" dirty="0">
                <a:solidFill>
                  <a:schemeClr val="bg1"/>
                </a:solidFill>
                <a:cs typeface="Arial" panose="020B0604020202020204" pitchFamily="34" charset="0"/>
              </a:rPr>
              <a:t>DATES DE LA FORMATION : </a:t>
            </a:r>
          </a:p>
        </p:txBody>
      </p:sp>
      <p:sp>
        <p:nvSpPr>
          <p:cNvPr id="14" name="Rectangle 13"/>
          <p:cNvSpPr/>
          <p:nvPr/>
        </p:nvSpPr>
        <p:spPr>
          <a:xfrm>
            <a:off x="1789468" y="7515092"/>
            <a:ext cx="4612342" cy="3283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fr-FR" sz="1500" b="1" dirty="0">
                <a:solidFill>
                  <a:srgbClr val="5571A0"/>
                </a:solidFill>
                <a:latin typeface="Calibri" panose="020F050202020403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Du 16 Janvier 2023 au 28 Juillet 2023 </a:t>
            </a:r>
            <a:endParaRPr lang="fr-FR" sz="1500" b="1" dirty="0">
              <a:solidFill>
                <a:srgbClr val="5571A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5986286" y="10433359"/>
            <a:ext cx="1375194" cy="457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endParaRPr lang="fr-FR" sz="12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978"/>
          <a:stretch/>
        </p:blipFill>
        <p:spPr>
          <a:xfrm>
            <a:off x="47471" y="9978625"/>
            <a:ext cx="3327401" cy="671729"/>
          </a:xfrm>
          <a:prstGeom prst="rect">
            <a:avLst/>
          </a:prstGeom>
        </p:spPr>
      </p:pic>
      <p:pic>
        <p:nvPicPr>
          <p:cNvPr id="17" name="Imag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805" y="4897495"/>
            <a:ext cx="490366" cy="461801"/>
          </a:xfrm>
          <a:prstGeom prst="rect">
            <a:avLst/>
          </a:prstGeom>
        </p:spPr>
      </p:pic>
      <p:pic>
        <p:nvPicPr>
          <p:cNvPr id="19" name="Image 1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031" y="7039518"/>
            <a:ext cx="491140" cy="468189"/>
          </a:xfrm>
          <a:prstGeom prst="rect">
            <a:avLst/>
          </a:prstGeom>
        </p:spPr>
      </p:pic>
      <p:sp>
        <p:nvSpPr>
          <p:cNvPr id="23" name="Rectangle 22"/>
          <p:cNvSpPr/>
          <p:nvPr/>
        </p:nvSpPr>
        <p:spPr>
          <a:xfrm>
            <a:off x="-325" y="3450424"/>
            <a:ext cx="7785847" cy="13080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fr-FR" b="1" dirty="0">
              <a:solidFill>
                <a:srgbClr val="EEC84B"/>
              </a:solidFill>
            </a:endParaRPr>
          </a:p>
          <a:p>
            <a:pPr algn="ctr"/>
            <a:r>
              <a:rPr lang="fr-FR" b="1" dirty="0">
                <a:solidFill>
                  <a:srgbClr val="EEC84B"/>
                </a:solidFill>
              </a:rPr>
              <a:t>Avec L’AFPA DE MONTLUCON </a:t>
            </a:r>
            <a:r>
              <a:rPr lang="fr-FR" sz="1600" dirty="0">
                <a:solidFill>
                  <a:srgbClr val="768EAA"/>
                </a:solidFill>
              </a:rPr>
              <a:t>devenez </a:t>
            </a:r>
            <a:r>
              <a:rPr lang="fr-FR" b="1" dirty="0">
                <a:solidFill>
                  <a:srgbClr val="768EAA"/>
                </a:solidFill>
              </a:rPr>
              <a:t>MAÇON !</a:t>
            </a:r>
          </a:p>
          <a:p>
            <a:pPr algn="ctr"/>
            <a:endParaRPr lang="fr-FR" sz="500" b="1" dirty="0">
              <a:solidFill>
                <a:srgbClr val="768EAA"/>
              </a:solidFill>
            </a:endParaRPr>
          </a:p>
          <a:p>
            <a:pPr algn="ctr"/>
            <a:r>
              <a:rPr lang="fr-FR" b="1" dirty="0">
                <a:solidFill>
                  <a:srgbClr val="768EAA"/>
                </a:solidFill>
              </a:rPr>
              <a:t>Formation financée par le </a:t>
            </a:r>
            <a:r>
              <a:rPr lang="fr-FR" sz="2000" b="1" dirty="0">
                <a:solidFill>
                  <a:srgbClr val="768EAA"/>
                </a:solidFill>
              </a:rPr>
              <a:t>Conseil Régional</a:t>
            </a:r>
          </a:p>
          <a:p>
            <a:pPr algn="ctr"/>
            <a:r>
              <a:rPr lang="fr-FR" b="1" dirty="0">
                <a:solidFill>
                  <a:srgbClr val="768EAA"/>
                </a:solidFill>
              </a:rPr>
              <a:t>cofinancée par l’Union Européenne </a:t>
            </a:r>
          </a:p>
        </p:txBody>
      </p:sp>
      <p:pic>
        <p:nvPicPr>
          <p:cNvPr id="8" name="Image 7" descr="Une image contenant texte, personne&#10;&#10;Description générée automatiquement">
            <a:extLst>
              <a:ext uri="{FF2B5EF4-FFF2-40B4-BE49-F238E27FC236}">
                <a16:creationId xmlns:a16="http://schemas.microsoft.com/office/drawing/2014/main" id="{9E7460E4-D764-42DD-B688-266B57FF51A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5" y="-30946"/>
            <a:ext cx="7559675" cy="3555450"/>
          </a:xfrm>
          <a:prstGeom prst="rect">
            <a:avLst/>
          </a:prstGeom>
        </p:spPr>
      </p:pic>
      <p:pic>
        <p:nvPicPr>
          <p:cNvPr id="1028" name="Picture 4" descr="Un nouveau logo pour la région Auvergne-Rhône-Alpes">
            <a:extLst>
              <a:ext uri="{FF2B5EF4-FFF2-40B4-BE49-F238E27FC236}">
                <a16:creationId xmlns:a16="http://schemas.microsoft.com/office/drawing/2014/main" id="{04D7E671-87B8-4829-8660-30FC8BAC25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353" y="4699211"/>
            <a:ext cx="1526914" cy="85836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6A1320EB-5D02-4CED-BC99-E3E0BBEA24F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68202" y="7965058"/>
            <a:ext cx="3544106" cy="79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2616435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682db8ad-80f2-4b40-8d28-acd472ddd004">
      <Terms xmlns="http://schemas.microsoft.com/office/infopath/2007/PartnerControls"/>
    </lcf76f155ced4ddcb4097134ff3c332f>
    <TaxCatchAll xmlns="66d4758b-2043-4e74-9dc3-535ac0178628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E505E2531C59C648B2A2DDD1B86AA640" ma:contentTypeVersion="13" ma:contentTypeDescription="Crée un document." ma:contentTypeScope="" ma:versionID="8feee3470bf4218bf030bfe626e14560">
  <xsd:schema xmlns:xsd="http://www.w3.org/2001/XMLSchema" xmlns:xs="http://www.w3.org/2001/XMLSchema" xmlns:p="http://schemas.microsoft.com/office/2006/metadata/properties" xmlns:ns2="682db8ad-80f2-4b40-8d28-acd472ddd004" xmlns:ns3="66d4758b-2043-4e74-9dc3-535ac0178628" targetNamespace="http://schemas.microsoft.com/office/2006/metadata/properties" ma:root="true" ma:fieldsID="a4d0e71cf3cf01caa76916252514bf17" ns2:_="" ns3:_="">
    <xsd:import namespace="682db8ad-80f2-4b40-8d28-acd472ddd004"/>
    <xsd:import namespace="66d4758b-2043-4e74-9dc3-535ac0178628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LengthInSeconds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lcf76f155ced4ddcb4097134ff3c332f" minOccurs="0"/>
                <xsd:element ref="ns3:TaxCatchAll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82db8ad-80f2-4b40-8d28-acd472ddd00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LengthInSeconds" ma:index="10" nillable="true" ma:displayName="Length (seconds)" ma:internalName="MediaLengthInSeconds" ma:readOnly="true">
      <xsd:simpleType>
        <xsd:restriction base="dms:Unknown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OCR" ma:index="1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9" nillable="true" ma:taxonomy="true" ma:internalName="lcf76f155ced4ddcb4097134ff3c332f" ma:taxonomyFieldName="MediaServiceImageTags" ma:displayName="Balises d’images" ma:readOnly="false" ma:fieldId="{5cf76f15-5ced-4ddc-b409-7134ff3c332f}" ma:taxonomyMulti="true" ma:sspId="3ff27869-bdc0-4c94-997a-7af7c7ce84a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6d4758b-2043-4e74-9dc3-535ac0178628" elementFormDefault="qualified">
    <xsd:import namespace="http://schemas.microsoft.com/office/2006/documentManagement/types"/>
    <xsd:import namespace="http://schemas.microsoft.com/office/infopath/2007/PartnerControls"/>
    <xsd:element name="SharedWithUsers" ma:index="16" nillable="true" ma:displayName="Partagé avec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7" nillable="true" ma:displayName="Partagé avec dé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0" nillable="true" ma:displayName="Taxonomy Catch All Column" ma:hidden="true" ma:list="{f3590ba6-4493-4846-b960-e12e574f57d3}" ma:internalName="TaxCatchAll" ma:showField="CatchAllData" ma:web="66d4758b-2043-4e74-9dc3-535ac01786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e de contenu"/>
        <xsd:element ref="dc:title" minOccurs="0" maxOccurs="1" ma:index="4" ma:displayName="Titr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FE01219A-8500-4C50-9C07-8502454FB31F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E63D08CE-B1EE-4B7C-AB49-8A29BB569EAA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66d4758b-2043-4e74-9dc3-535ac0178628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682db8ad-80f2-4b40-8d28-acd472ddd004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2C44ECAD-C9EA-472F-A581-74D8C4287D13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682db8ad-80f2-4b40-8d28-acd472ddd004"/>
    <ds:schemaRef ds:uri="66d4758b-2043-4e74-9dc3-535ac0178628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11474</TotalTime>
  <Words>96</Words>
  <Application>Microsoft Office PowerPoint</Application>
  <PresentationFormat>Personnalisé</PresentationFormat>
  <Paragraphs>17</Paragraphs>
  <Slides>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</vt:i4>
      </vt:variant>
    </vt:vector>
  </HeadingPairs>
  <TitlesOfParts>
    <vt:vector size="7" baseType="lpstr">
      <vt:lpstr>Arial</vt:lpstr>
      <vt:lpstr>Calibri</vt:lpstr>
      <vt:lpstr>Calibri Light</vt:lpstr>
      <vt:lpstr>Segoe UI</vt:lpstr>
      <vt:lpstr>Times New Roman</vt:lpstr>
      <vt:lpstr>Thème Office</vt:lpstr>
      <vt:lpstr>Présentation PowerPoint</vt:lpstr>
    </vt:vector>
  </TitlesOfParts>
  <Company>AFPA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Wiart Nathalie</dc:creator>
  <cp:lastModifiedBy>BAGGIONI, Mireille</cp:lastModifiedBy>
  <cp:revision>281</cp:revision>
  <cp:lastPrinted>2022-11-02T08:53:47Z</cp:lastPrinted>
  <dcterms:created xsi:type="dcterms:W3CDTF">2020-05-07T07:34:15Z</dcterms:created>
  <dcterms:modified xsi:type="dcterms:W3CDTF">2022-12-16T13:46:02Z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0x010100E505E2531C59C648B2A2DDD1B86AA640</vt:lpwstr>
  </property>
  <property fmtid="{D5CDD505-2E9C-101B-9397-08002B2CF9AE}" pid="3" name="MediaServiceImageTags">
    <vt:lpwstr/>
  </property>
</Properties>
</file>